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1" r:id="rId4"/>
    <p:sldId id="260" r:id="rId5"/>
    <p:sldId id="263" r:id="rId6"/>
    <p:sldId id="262" r:id="rId7"/>
    <p:sldId id="259" r:id="rId8"/>
    <p:sldId id="268" r:id="rId9"/>
    <p:sldId id="270" r:id="rId10"/>
    <p:sldId id="271" r:id="rId11"/>
    <p:sldId id="276" r:id="rId12"/>
    <p:sldId id="277" r:id="rId13"/>
    <p:sldId id="278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33CEC6B3-E8C9-41A9-B4F9-5FE209FC814E}">
          <p14:sldIdLst>
            <p14:sldId id="256"/>
            <p14:sldId id="261"/>
            <p14:sldId id="260"/>
            <p14:sldId id="263"/>
            <p14:sldId id="262"/>
            <p14:sldId id="259"/>
            <p14:sldId id="268"/>
            <p14:sldId id="270"/>
            <p14:sldId id="271"/>
            <p14:sldId id="276"/>
            <p14:sldId id="277"/>
            <p14:sldId id="278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86457" autoAdjust="0"/>
  </p:normalViewPr>
  <p:slideViewPr>
    <p:cSldViewPr>
      <p:cViewPr varScale="1">
        <p:scale>
          <a:sx n="85" d="100"/>
          <a:sy n="85" d="100"/>
        </p:scale>
        <p:origin x="-13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3489C-3309-4B08-876F-3DA8084B8E22}" type="doc">
      <dgm:prSet loTypeId="urn:microsoft.com/office/officeart/2008/layout/HexagonCluster" loCatId="pictur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2816D18-21C5-4575-9D9F-A01E9CF5C5A9}">
      <dgm:prSet phldrT="[Текст]"/>
      <dgm:spPr/>
      <dgm:t>
        <a:bodyPr/>
        <a:lstStyle/>
        <a:p>
          <a:r>
            <a:rPr lang="ru-RU" dirty="0" err="1" smtClean="0"/>
            <a:t>Информа</a:t>
          </a:r>
          <a:endParaRPr lang="ru-RU" dirty="0" smtClean="0"/>
        </a:p>
        <a:p>
          <a:r>
            <a:rPr lang="ru-RU" dirty="0" smtClean="0"/>
            <a:t>тика</a:t>
          </a:r>
          <a:endParaRPr lang="ru-RU" dirty="0"/>
        </a:p>
      </dgm:t>
    </dgm:pt>
    <dgm:pt modelId="{0FA48EC4-31D1-4B9C-8A14-2F3C5A9A233D}" type="parTrans" cxnId="{A529E8C5-8DEC-440E-A7A0-FE72867D8F35}">
      <dgm:prSet/>
      <dgm:spPr/>
      <dgm:t>
        <a:bodyPr/>
        <a:lstStyle/>
        <a:p>
          <a:endParaRPr lang="ru-RU"/>
        </a:p>
      </dgm:t>
    </dgm:pt>
    <dgm:pt modelId="{EC8EDDBE-88EC-4C0E-9AFA-7C498DFC5502}" type="sibTrans" cxnId="{A529E8C5-8DEC-440E-A7A0-FE72867D8F3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5DF9AE-2C6A-4653-AFD1-881C392A3B9F}">
      <dgm:prSet phldrT="[Текст]"/>
      <dgm:spPr/>
      <dgm:t>
        <a:bodyPr/>
        <a:lstStyle/>
        <a:p>
          <a:r>
            <a:rPr lang="ru-RU" dirty="0" err="1" smtClean="0"/>
            <a:t>Матема</a:t>
          </a:r>
          <a:endParaRPr lang="ru-RU" dirty="0" smtClean="0"/>
        </a:p>
        <a:p>
          <a:r>
            <a:rPr lang="ru-RU" dirty="0" smtClean="0"/>
            <a:t>тика</a:t>
          </a:r>
          <a:endParaRPr lang="ru-RU" dirty="0"/>
        </a:p>
      </dgm:t>
    </dgm:pt>
    <dgm:pt modelId="{C8155FBE-E7CA-472A-9888-E83305FB9F96}" type="parTrans" cxnId="{73FDF5DA-B15A-438F-9E80-75B597EC8845}">
      <dgm:prSet/>
      <dgm:spPr/>
      <dgm:t>
        <a:bodyPr/>
        <a:lstStyle/>
        <a:p>
          <a:endParaRPr lang="ru-RU"/>
        </a:p>
      </dgm:t>
    </dgm:pt>
    <dgm:pt modelId="{5440DE53-6DEC-46B8-AE78-734362B279B8}" type="sibTrans" cxnId="{73FDF5DA-B15A-438F-9E80-75B597EC884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375D35F-AFD7-438C-8FF9-1CD2307706A0}">
      <dgm:prSet phldrT="[Текст]"/>
      <dgm:spPr/>
      <dgm:t>
        <a:bodyPr/>
        <a:lstStyle/>
        <a:p>
          <a:r>
            <a:rPr lang="ru-RU" dirty="0" err="1" smtClean="0"/>
            <a:t>Робото</a:t>
          </a:r>
          <a:endParaRPr lang="ru-RU" dirty="0" smtClean="0"/>
        </a:p>
        <a:p>
          <a:r>
            <a:rPr lang="ru-RU" dirty="0" smtClean="0"/>
            <a:t>техника</a:t>
          </a:r>
          <a:endParaRPr lang="ru-RU" dirty="0"/>
        </a:p>
      </dgm:t>
    </dgm:pt>
    <dgm:pt modelId="{BFB86C7A-FFA2-4338-9C54-614E97CB9A30}" type="parTrans" cxnId="{F0523140-2F8F-4227-8752-52512D2626C1}">
      <dgm:prSet/>
      <dgm:spPr/>
      <dgm:t>
        <a:bodyPr/>
        <a:lstStyle/>
        <a:p>
          <a:endParaRPr lang="ru-RU"/>
        </a:p>
      </dgm:t>
    </dgm:pt>
    <dgm:pt modelId="{CC1F2465-C6BA-4863-BE27-53C2FE5CCDDE}" type="sibTrans" cxnId="{F0523140-2F8F-4227-8752-52512D2626C1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3D0D8AC-6030-4605-94F8-CED64386FA8A}">
      <dgm:prSet/>
      <dgm:spPr/>
      <dgm:t>
        <a:bodyPr/>
        <a:lstStyle/>
        <a:p>
          <a:r>
            <a:rPr lang="ru-RU" dirty="0" smtClean="0"/>
            <a:t>Физика</a:t>
          </a:r>
          <a:endParaRPr lang="ru-RU" dirty="0"/>
        </a:p>
      </dgm:t>
    </dgm:pt>
    <dgm:pt modelId="{50FD969D-F73F-467F-A89C-A0263A97CD4E}" type="parTrans" cxnId="{58B8BDB8-BBF5-4650-A9E6-B8BCCD46DB49}">
      <dgm:prSet/>
      <dgm:spPr/>
      <dgm:t>
        <a:bodyPr/>
        <a:lstStyle/>
        <a:p>
          <a:endParaRPr lang="ru-RU"/>
        </a:p>
      </dgm:t>
    </dgm:pt>
    <dgm:pt modelId="{EA63FC89-9D5A-4409-9679-FBADC9B34C4D}" type="sibTrans" cxnId="{58B8BDB8-BBF5-4650-A9E6-B8BCCD46DB49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904DE7-7C68-4343-BF4F-43CC15BF402B}">
      <dgm:prSet/>
      <dgm:spPr/>
      <dgm:t>
        <a:bodyPr/>
        <a:lstStyle/>
        <a:p>
          <a:r>
            <a:rPr lang="ru-RU" dirty="0" smtClean="0"/>
            <a:t>Ин.</a:t>
          </a:r>
        </a:p>
        <a:p>
          <a:r>
            <a:rPr lang="ru-RU" dirty="0" smtClean="0"/>
            <a:t>языки</a:t>
          </a:r>
        </a:p>
      </dgm:t>
    </dgm:pt>
    <dgm:pt modelId="{258CA14C-44A2-42E6-A565-F5ADC7DD64BD}" type="parTrans" cxnId="{06AC2810-C46D-421B-B01C-66E0FA6A6C6E}">
      <dgm:prSet/>
      <dgm:spPr/>
      <dgm:t>
        <a:bodyPr/>
        <a:lstStyle/>
        <a:p>
          <a:endParaRPr lang="ru-RU"/>
        </a:p>
      </dgm:t>
    </dgm:pt>
    <dgm:pt modelId="{2B32DFA8-6B65-45D5-9BBD-93BC5CD8C428}" type="sibTrans" cxnId="{06AC2810-C46D-421B-B01C-66E0FA6A6C6E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D0E366-CB23-4C80-9EAA-EEF78E5F22C3}" type="pres">
      <dgm:prSet presAssocID="{2E53489C-3309-4B08-876F-3DA8084B8E2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67A24C42-41D0-4364-9BCD-60460AEDDBA7}" type="pres">
      <dgm:prSet presAssocID="{62816D18-21C5-4575-9D9F-A01E9CF5C5A9}" presName="text1" presStyleCnt="0"/>
      <dgm:spPr/>
    </dgm:pt>
    <dgm:pt modelId="{87C221F6-0D67-4926-95C1-FA6F3735FF40}" type="pres">
      <dgm:prSet presAssocID="{62816D18-21C5-4575-9D9F-A01E9CF5C5A9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4D0AD-39E6-42F0-9F3E-4A478F2AD52E}" type="pres">
      <dgm:prSet presAssocID="{62816D18-21C5-4575-9D9F-A01E9CF5C5A9}" presName="textaccent1" presStyleCnt="0"/>
      <dgm:spPr/>
    </dgm:pt>
    <dgm:pt modelId="{CF354EF6-DE7B-42BC-A816-476D6981C205}" type="pres">
      <dgm:prSet presAssocID="{62816D18-21C5-4575-9D9F-A01E9CF5C5A9}" presName="accentRepeatNode" presStyleLbl="solidAlignAcc1" presStyleIdx="0" presStyleCnt="10"/>
      <dgm:spPr/>
    </dgm:pt>
    <dgm:pt modelId="{E6AA8A93-3914-42E8-BF01-76F7D2888A49}" type="pres">
      <dgm:prSet presAssocID="{EC8EDDBE-88EC-4C0E-9AFA-7C498DFC5502}" presName="image1" presStyleCnt="0"/>
      <dgm:spPr/>
    </dgm:pt>
    <dgm:pt modelId="{C8603982-7A39-4D42-9254-88642C0FBD5D}" type="pres">
      <dgm:prSet presAssocID="{EC8EDDBE-88EC-4C0E-9AFA-7C498DFC5502}" presName="imageRepeatNode" presStyleLbl="alignAcc1" presStyleIdx="0" presStyleCnt="5"/>
      <dgm:spPr/>
      <dgm:t>
        <a:bodyPr/>
        <a:lstStyle/>
        <a:p>
          <a:endParaRPr lang="ru-RU"/>
        </a:p>
      </dgm:t>
    </dgm:pt>
    <dgm:pt modelId="{35FCE1CE-737C-4936-91A6-0A2C84F6912C}" type="pres">
      <dgm:prSet presAssocID="{EC8EDDBE-88EC-4C0E-9AFA-7C498DFC5502}" presName="imageaccent1" presStyleCnt="0"/>
      <dgm:spPr/>
    </dgm:pt>
    <dgm:pt modelId="{79BFC845-3833-493F-9F72-D2D73BA01CE1}" type="pres">
      <dgm:prSet presAssocID="{EC8EDDBE-88EC-4C0E-9AFA-7C498DFC5502}" presName="accentRepeatNode" presStyleLbl="solidAlignAcc1" presStyleIdx="1" presStyleCnt="10"/>
      <dgm:spPr/>
    </dgm:pt>
    <dgm:pt modelId="{0F30E275-532B-4FFA-ADF5-67C8EA565E7B}" type="pres">
      <dgm:prSet presAssocID="{825DF9AE-2C6A-4653-AFD1-881C392A3B9F}" presName="text2" presStyleCnt="0"/>
      <dgm:spPr/>
    </dgm:pt>
    <dgm:pt modelId="{38CD78AB-36F0-408C-BDC1-FDFC7D13D9D0}" type="pres">
      <dgm:prSet presAssocID="{825DF9AE-2C6A-4653-AFD1-881C392A3B9F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268D1-ED73-4DE6-AFAD-91696E3E0A9B}" type="pres">
      <dgm:prSet presAssocID="{825DF9AE-2C6A-4653-AFD1-881C392A3B9F}" presName="textaccent2" presStyleCnt="0"/>
      <dgm:spPr/>
    </dgm:pt>
    <dgm:pt modelId="{4FEF2A07-F86C-48EC-86C5-C58121FC9F65}" type="pres">
      <dgm:prSet presAssocID="{825DF9AE-2C6A-4653-AFD1-881C392A3B9F}" presName="accentRepeatNode" presStyleLbl="solidAlignAcc1" presStyleIdx="2" presStyleCnt="10"/>
      <dgm:spPr/>
    </dgm:pt>
    <dgm:pt modelId="{72D549CE-F46F-48EA-9564-784D1C2F1870}" type="pres">
      <dgm:prSet presAssocID="{5440DE53-6DEC-46B8-AE78-734362B279B8}" presName="image2" presStyleCnt="0"/>
      <dgm:spPr/>
    </dgm:pt>
    <dgm:pt modelId="{9C1C2B18-23FB-41EB-9FD0-81C06B50A186}" type="pres">
      <dgm:prSet presAssocID="{5440DE53-6DEC-46B8-AE78-734362B279B8}" presName="imageRepeatNode" presStyleLbl="alignAcc1" presStyleIdx="1" presStyleCnt="5"/>
      <dgm:spPr/>
      <dgm:t>
        <a:bodyPr/>
        <a:lstStyle/>
        <a:p>
          <a:endParaRPr lang="ru-RU"/>
        </a:p>
      </dgm:t>
    </dgm:pt>
    <dgm:pt modelId="{EA634302-702F-4DE3-89C9-8151C8627640}" type="pres">
      <dgm:prSet presAssocID="{5440DE53-6DEC-46B8-AE78-734362B279B8}" presName="imageaccent2" presStyleCnt="0"/>
      <dgm:spPr/>
    </dgm:pt>
    <dgm:pt modelId="{2104C336-3683-4B17-8D39-209162029A1B}" type="pres">
      <dgm:prSet presAssocID="{5440DE53-6DEC-46B8-AE78-734362B279B8}" presName="accentRepeatNode" presStyleLbl="solidAlignAcc1" presStyleIdx="3" presStyleCnt="10"/>
      <dgm:spPr/>
    </dgm:pt>
    <dgm:pt modelId="{FB2E5CD3-3E1F-4341-8087-B18CF3690958}" type="pres">
      <dgm:prSet presAssocID="{93D0D8AC-6030-4605-94F8-CED64386FA8A}" presName="text3" presStyleCnt="0"/>
      <dgm:spPr/>
    </dgm:pt>
    <dgm:pt modelId="{CE335689-EE6A-4BD7-B82C-4F746475C467}" type="pres">
      <dgm:prSet presAssocID="{93D0D8AC-6030-4605-94F8-CED64386FA8A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B2048-29BB-4094-8497-E1FA657978E5}" type="pres">
      <dgm:prSet presAssocID="{93D0D8AC-6030-4605-94F8-CED64386FA8A}" presName="textaccent3" presStyleCnt="0"/>
      <dgm:spPr/>
    </dgm:pt>
    <dgm:pt modelId="{4E85E46D-A627-428C-929C-9669C5D4083F}" type="pres">
      <dgm:prSet presAssocID="{93D0D8AC-6030-4605-94F8-CED64386FA8A}" presName="accentRepeatNode" presStyleLbl="solidAlignAcc1" presStyleIdx="4" presStyleCnt="10"/>
      <dgm:spPr/>
    </dgm:pt>
    <dgm:pt modelId="{BACEA80C-CE79-4467-83C1-22B40761E2AD}" type="pres">
      <dgm:prSet presAssocID="{EA63FC89-9D5A-4409-9679-FBADC9B34C4D}" presName="image3" presStyleCnt="0"/>
      <dgm:spPr/>
    </dgm:pt>
    <dgm:pt modelId="{35D109DA-80CD-46C2-B9F8-56FB33E0C1C9}" type="pres">
      <dgm:prSet presAssocID="{EA63FC89-9D5A-4409-9679-FBADC9B34C4D}" presName="imageRepeatNode" presStyleLbl="alignAcc1" presStyleIdx="2" presStyleCnt="5"/>
      <dgm:spPr/>
      <dgm:t>
        <a:bodyPr/>
        <a:lstStyle/>
        <a:p>
          <a:endParaRPr lang="ru-RU"/>
        </a:p>
      </dgm:t>
    </dgm:pt>
    <dgm:pt modelId="{4440F55A-2A5F-4E1C-A7C4-5260EF14C2CC}" type="pres">
      <dgm:prSet presAssocID="{EA63FC89-9D5A-4409-9679-FBADC9B34C4D}" presName="imageaccent3" presStyleCnt="0"/>
      <dgm:spPr/>
    </dgm:pt>
    <dgm:pt modelId="{D11A5615-EB4A-4C46-9D7E-E0D5375C4485}" type="pres">
      <dgm:prSet presAssocID="{EA63FC89-9D5A-4409-9679-FBADC9B34C4D}" presName="accentRepeatNode" presStyleLbl="solidAlignAcc1" presStyleIdx="5" presStyleCnt="10"/>
      <dgm:spPr/>
    </dgm:pt>
    <dgm:pt modelId="{DD47110C-E79D-4FA8-AF72-7B030050FDD5}" type="pres">
      <dgm:prSet presAssocID="{3375D35F-AFD7-438C-8FF9-1CD2307706A0}" presName="text4" presStyleCnt="0"/>
      <dgm:spPr/>
    </dgm:pt>
    <dgm:pt modelId="{A58B380C-D348-40E7-B44C-7F9A78AA4D4D}" type="pres">
      <dgm:prSet presAssocID="{3375D35F-AFD7-438C-8FF9-1CD2307706A0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E7B9C-924D-4C3B-BE25-5B0F10EA51FF}" type="pres">
      <dgm:prSet presAssocID="{3375D35F-AFD7-438C-8FF9-1CD2307706A0}" presName="textaccent4" presStyleCnt="0"/>
      <dgm:spPr/>
    </dgm:pt>
    <dgm:pt modelId="{ECF55432-58DA-4D10-BEB9-37D951F7C5A8}" type="pres">
      <dgm:prSet presAssocID="{3375D35F-AFD7-438C-8FF9-1CD2307706A0}" presName="accentRepeatNode" presStyleLbl="solidAlignAcc1" presStyleIdx="6" presStyleCnt="10"/>
      <dgm:spPr/>
    </dgm:pt>
    <dgm:pt modelId="{0EBAA6A9-1C43-4C0C-9748-2FEED152E6B8}" type="pres">
      <dgm:prSet presAssocID="{CC1F2465-C6BA-4863-BE27-53C2FE5CCDDE}" presName="image4" presStyleCnt="0"/>
      <dgm:spPr/>
    </dgm:pt>
    <dgm:pt modelId="{6CADCB45-6681-4607-8107-E88622B13034}" type="pres">
      <dgm:prSet presAssocID="{CC1F2465-C6BA-4863-BE27-53C2FE5CCDDE}" presName="imageRepeatNode" presStyleLbl="alignAcc1" presStyleIdx="3" presStyleCnt="5"/>
      <dgm:spPr/>
      <dgm:t>
        <a:bodyPr/>
        <a:lstStyle/>
        <a:p>
          <a:endParaRPr lang="ru-RU"/>
        </a:p>
      </dgm:t>
    </dgm:pt>
    <dgm:pt modelId="{8EC8F9EF-ABAF-4DEE-AF1D-5E84367D5024}" type="pres">
      <dgm:prSet presAssocID="{CC1F2465-C6BA-4863-BE27-53C2FE5CCDDE}" presName="imageaccent4" presStyleCnt="0"/>
      <dgm:spPr/>
    </dgm:pt>
    <dgm:pt modelId="{02E8DF79-D4FE-4830-BE9B-8BDC9EAF0FD8}" type="pres">
      <dgm:prSet presAssocID="{CC1F2465-C6BA-4863-BE27-53C2FE5CCDDE}" presName="accentRepeatNode" presStyleLbl="solidAlignAcc1" presStyleIdx="7" presStyleCnt="10"/>
      <dgm:spPr/>
    </dgm:pt>
    <dgm:pt modelId="{6579A12A-2580-4F0A-BA36-E8B812310294}" type="pres">
      <dgm:prSet presAssocID="{39904DE7-7C68-4343-BF4F-43CC15BF402B}" presName="text5" presStyleCnt="0"/>
      <dgm:spPr/>
    </dgm:pt>
    <dgm:pt modelId="{2F15D272-F912-4207-931D-FD7B28843814}" type="pres">
      <dgm:prSet presAssocID="{39904DE7-7C68-4343-BF4F-43CC15BF402B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77204-B3C2-445C-865C-ADB683AD22E3}" type="pres">
      <dgm:prSet presAssocID="{39904DE7-7C68-4343-BF4F-43CC15BF402B}" presName="textaccent5" presStyleCnt="0"/>
      <dgm:spPr/>
    </dgm:pt>
    <dgm:pt modelId="{32863E6F-5BBB-43DF-AA61-BCD7EC8E2B5F}" type="pres">
      <dgm:prSet presAssocID="{39904DE7-7C68-4343-BF4F-43CC15BF402B}" presName="accentRepeatNode" presStyleLbl="solidAlignAcc1" presStyleIdx="8" presStyleCnt="10"/>
      <dgm:spPr/>
    </dgm:pt>
    <dgm:pt modelId="{1188EB8B-C668-4C57-9FBA-B8818956A37C}" type="pres">
      <dgm:prSet presAssocID="{2B32DFA8-6B65-45D5-9BBD-93BC5CD8C428}" presName="image5" presStyleCnt="0"/>
      <dgm:spPr/>
    </dgm:pt>
    <dgm:pt modelId="{FED20C84-AE08-4202-9BBC-653B62DC1782}" type="pres">
      <dgm:prSet presAssocID="{2B32DFA8-6B65-45D5-9BBD-93BC5CD8C428}" presName="imageRepeatNode" presStyleLbl="alignAcc1" presStyleIdx="4" presStyleCnt="5"/>
      <dgm:spPr/>
      <dgm:t>
        <a:bodyPr/>
        <a:lstStyle/>
        <a:p>
          <a:endParaRPr lang="ru-RU"/>
        </a:p>
      </dgm:t>
    </dgm:pt>
    <dgm:pt modelId="{F87F46E3-7182-4EBE-BA1F-46A1EFC410D6}" type="pres">
      <dgm:prSet presAssocID="{2B32DFA8-6B65-45D5-9BBD-93BC5CD8C428}" presName="imageaccent5" presStyleCnt="0"/>
      <dgm:spPr/>
    </dgm:pt>
    <dgm:pt modelId="{CD495D5A-18A3-4C42-8950-B49D45054CFD}" type="pres">
      <dgm:prSet presAssocID="{2B32DFA8-6B65-45D5-9BBD-93BC5CD8C428}" presName="accentRepeatNode" presStyleLbl="solidAlignAcc1" presStyleIdx="9" presStyleCnt="10"/>
      <dgm:spPr/>
    </dgm:pt>
  </dgm:ptLst>
  <dgm:cxnLst>
    <dgm:cxn modelId="{F0523140-2F8F-4227-8752-52512D2626C1}" srcId="{2E53489C-3309-4B08-876F-3DA8084B8E22}" destId="{3375D35F-AFD7-438C-8FF9-1CD2307706A0}" srcOrd="3" destOrd="0" parTransId="{BFB86C7A-FFA2-4338-9C54-614E97CB9A30}" sibTransId="{CC1F2465-C6BA-4863-BE27-53C2FE5CCDDE}"/>
    <dgm:cxn modelId="{1A4F302A-164A-4651-AC42-D0DF7DED8D1F}" type="presOf" srcId="{EC8EDDBE-88EC-4C0E-9AFA-7C498DFC5502}" destId="{C8603982-7A39-4D42-9254-88642C0FBD5D}" srcOrd="0" destOrd="0" presId="urn:microsoft.com/office/officeart/2008/layout/HexagonCluster"/>
    <dgm:cxn modelId="{9A68F8CF-893C-453F-BE83-97538A419A0D}" type="presOf" srcId="{825DF9AE-2C6A-4653-AFD1-881C392A3B9F}" destId="{38CD78AB-36F0-408C-BDC1-FDFC7D13D9D0}" srcOrd="0" destOrd="0" presId="urn:microsoft.com/office/officeart/2008/layout/HexagonCluster"/>
    <dgm:cxn modelId="{EF389848-BE46-4DA3-8AEC-C690AD1E825E}" type="presOf" srcId="{CC1F2465-C6BA-4863-BE27-53C2FE5CCDDE}" destId="{6CADCB45-6681-4607-8107-E88622B13034}" srcOrd="0" destOrd="0" presId="urn:microsoft.com/office/officeart/2008/layout/HexagonCluster"/>
    <dgm:cxn modelId="{F01FBC72-674D-46FD-BB26-3227B24AFFB0}" type="presOf" srcId="{2E53489C-3309-4B08-876F-3DA8084B8E22}" destId="{A3D0E366-CB23-4C80-9EAA-EEF78E5F22C3}" srcOrd="0" destOrd="0" presId="urn:microsoft.com/office/officeart/2008/layout/HexagonCluster"/>
    <dgm:cxn modelId="{73FDF5DA-B15A-438F-9E80-75B597EC8845}" srcId="{2E53489C-3309-4B08-876F-3DA8084B8E22}" destId="{825DF9AE-2C6A-4653-AFD1-881C392A3B9F}" srcOrd="1" destOrd="0" parTransId="{C8155FBE-E7CA-472A-9888-E83305FB9F96}" sibTransId="{5440DE53-6DEC-46B8-AE78-734362B279B8}"/>
    <dgm:cxn modelId="{6D3D7E50-F0F9-4CE4-8A68-D9CD37EB61E0}" type="presOf" srcId="{2B32DFA8-6B65-45D5-9BBD-93BC5CD8C428}" destId="{FED20C84-AE08-4202-9BBC-653B62DC1782}" srcOrd="0" destOrd="0" presId="urn:microsoft.com/office/officeart/2008/layout/HexagonCluster"/>
    <dgm:cxn modelId="{5338F640-BBEE-41D7-941D-853F0127F61B}" type="presOf" srcId="{93D0D8AC-6030-4605-94F8-CED64386FA8A}" destId="{CE335689-EE6A-4BD7-B82C-4F746475C467}" srcOrd="0" destOrd="0" presId="urn:microsoft.com/office/officeart/2008/layout/HexagonCluster"/>
    <dgm:cxn modelId="{06AC2810-C46D-421B-B01C-66E0FA6A6C6E}" srcId="{2E53489C-3309-4B08-876F-3DA8084B8E22}" destId="{39904DE7-7C68-4343-BF4F-43CC15BF402B}" srcOrd="4" destOrd="0" parTransId="{258CA14C-44A2-42E6-A565-F5ADC7DD64BD}" sibTransId="{2B32DFA8-6B65-45D5-9BBD-93BC5CD8C428}"/>
    <dgm:cxn modelId="{086BC053-661C-4F1F-A05F-9E2F329E946B}" type="presOf" srcId="{3375D35F-AFD7-438C-8FF9-1CD2307706A0}" destId="{A58B380C-D348-40E7-B44C-7F9A78AA4D4D}" srcOrd="0" destOrd="0" presId="urn:microsoft.com/office/officeart/2008/layout/HexagonCluster"/>
    <dgm:cxn modelId="{1CF64BEA-0DAF-4D5B-A5CA-9A6DD9711627}" type="presOf" srcId="{39904DE7-7C68-4343-BF4F-43CC15BF402B}" destId="{2F15D272-F912-4207-931D-FD7B28843814}" srcOrd="0" destOrd="0" presId="urn:microsoft.com/office/officeart/2008/layout/HexagonCluster"/>
    <dgm:cxn modelId="{CBDDA8F4-6153-4824-A77E-B37E9FC3FA93}" type="presOf" srcId="{62816D18-21C5-4575-9D9F-A01E9CF5C5A9}" destId="{87C221F6-0D67-4926-95C1-FA6F3735FF40}" srcOrd="0" destOrd="0" presId="urn:microsoft.com/office/officeart/2008/layout/HexagonCluster"/>
    <dgm:cxn modelId="{A529E8C5-8DEC-440E-A7A0-FE72867D8F35}" srcId="{2E53489C-3309-4B08-876F-3DA8084B8E22}" destId="{62816D18-21C5-4575-9D9F-A01E9CF5C5A9}" srcOrd="0" destOrd="0" parTransId="{0FA48EC4-31D1-4B9C-8A14-2F3C5A9A233D}" sibTransId="{EC8EDDBE-88EC-4C0E-9AFA-7C498DFC5502}"/>
    <dgm:cxn modelId="{58B8BDB8-BBF5-4650-A9E6-B8BCCD46DB49}" srcId="{2E53489C-3309-4B08-876F-3DA8084B8E22}" destId="{93D0D8AC-6030-4605-94F8-CED64386FA8A}" srcOrd="2" destOrd="0" parTransId="{50FD969D-F73F-467F-A89C-A0263A97CD4E}" sibTransId="{EA63FC89-9D5A-4409-9679-FBADC9B34C4D}"/>
    <dgm:cxn modelId="{B8935E4C-B2F2-440D-B3E0-3E511289FCD6}" type="presOf" srcId="{EA63FC89-9D5A-4409-9679-FBADC9B34C4D}" destId="{35D109DA-80CD-46C2-B9F8-56FB33E0C1C9}" srcOrd="0" destOrd="0" presId="urn:microsoft.com/office/officeart/2008/layout/HexagonCluster"/>
    <dgm:cxn modelId="{D9513DC6-1D9B-43E3-9FBF-0922FA2C0C88}" type="presOf" srcId="{5440DE53-6DEC-46B8-AE78-734362B279B8}" destId="{9C1C2B18-23FB-41EB-9FD0-81C06B50A186}" srcOrd="0" destOrd="0" presId="urn:microsoft.com/office/officeart/2008/layout/HexagonCluster"/>
    <dgm:cxn modelId="{AE21DFCF-329D-40AC-BDFC-0C809A0815B1}" type="presParOf" srcId="{A3D0E366-CB23-4C80-9EAA-EEF78E5F22C3}" destId="{67A24C42-41D0-4364-9BCD-60460AEDDBA7}" srcOrd="0" destOrd="0" presId="urn:microsoft.com/office/officeart/2008/layout/HexagonCluster"/>
    <dgm:cxn modelId="{68B8E29C-F38A-45B2-A17A-C6E9DCD250D0}" type="presParOf" srcId="{67A24C42-41D0-4364-9BCD-60460AEDDBA7}" destId="{87C221F6-0D67-4926-95C1-FA6F3735FF40}" srcOrd="0" destOrd="0" presId="urn:microsoft.com/office/officeart/2008/layout/HexagonCluster"/>
    <dgm:cxn modelId="{6EA1A742-62D9-4F4A-9812-2F9B2AB06233}" type="presParOf" srcId="{A3D0E366-CB23-4C80-9EAA-EEF78E5F22C3}" destId="{8524D0AD-39E6-42F0-9F3E-4A478F2AD52E}" srcOrd="1" destOrd="0" presId="urn:microsoft.com/office/officeart/2008/layout/HexagonCluster"/>
    <dgm:cxn modelId="{D05789DB-52A7-49A2-A161-AEA48FFCC2A9}" type="presParOf" srcId="{8524D0AD-39E6-42F0-9F3E-4A478F2AD52E}" destId="{CF354EF6-DE7B-42BC-A816-476D6981C205}" srcOrd="0" destOrd="0" presId="urn:microsoft.com/office/officeart/2008/layout/HexagonCluster"/>
    <dgm:cxn modelId="{C9A1C235-A83E-4242-AAA7-6C4AB5DBD9EA}" type="presParOf" srcId="{A3D0E366-CB23-4C80-9EAA-EEF78E5F22C3}" destId="{E6AA8A93-3914-42E8-BF01-76F7D2888A49}" srcOrd="2" destOrd="0" presId="urn:microsoft.com/office/officeart/2008/layout/HexagonCluster"/>
    <dgm:cxn modelId="{1F6AC808-BCE4-4333-A9D9-5D069912040B}" type="presParOf" srcId="{E6AA8A93-3914-42E8-BF01-76F7D2888A49}" destId="{C8603982-7A39-4D42-9254-88642C0FBD5D}" srcOrd="0" destOrd="0" presId="urn:microsoft.com/office/officeart/2008/layout/HexagonCluster"/>
    <dgm:cxn modelId="{EBA81B11-3448-4071-A847-EF9317F95EA6}" type="presParOf" srcId="{A3D0E366-CB23-4C80-9EAA-EEF78E5F22C3}" destId="{35FCE1CE-737C-4936-91A6-0A2C84F6912C}" srcOrd="3" destOrd="0" presId="urn:microsoft.com/office/officeart/2008/layout/HexagonCluster"/>
    <dgm:cxn modelId="{5D4D224C-4B96-4870-A6BD-5E9059CD80C2}" type="presParOf" srcId="{35FCE1CE-737C-4936-91A6-0A2C84F6912C}" destId="{79BFC845-3833-493F-9F72-D2D73BA01CE1}" srcOrd="0" destOrd="0" presId="urn:microsoft.com/office/officeart/2008/layout/HexagonCluster"/>
    <dgm:cxn modelId="{1268045A-6E4A-4275-9313-21387D6B5569}" type="presParOf" srcId="{A3D0E366-CB23-4C80-9EAA-EEF78E5F22C3}" destId="{0F30E275-532B-4FFA-ADF5-67C8EA565E7B}" srcOrd="4" destOrd="0" presId="urn:microsoft.com/office/officeart/2008/layout/HexagonCluster"/>
    <dgm:cxn modelId="{25B897DC-9050-40BC-B0C0-FF1F4C966CBA}" type="presParOf" srcId="{0F30E275-532B-4FFA-ADF5-67C8EA565E7B}" destId="{38CD78AB-36F0-408C-BDC1-FDFC7D13D9D0}" srcOrd="0" destOrd="0" presId="urn:microsoft.com/office/officeart/2008/layout/HexagonCluster"/>
    <dgm:cxn modelId="{2406F97D-9C5B-492D-B10F-8AE89E46C2E9}" type="presParOf" srcId="{A3D0E366-CB23-4C80-9EAA-EEF78E5F22C3}" destId="{A97268D1-ED73-4DE6-AFAD-91696E3E0A9B}" srcOrd="5" destOrd="0" presId="urn:microsoft.com/office/officeart/2008/layout/HexagonCluster"/>
    <dgm:cxn modelId="{72E99ED5-B6D1-485E-A497-5A2E86E4F781}" type="presParOf" srcId="{A97268D1-ED73-4DE6-AFAD-91696E3E0A9B}" destId="{4FEF2A07-F86C-48EC-86C5-C58121FC9F65}" srcOrd="0" destOrd="0" presId="urn:microsoft.com/office/officeart/2008/layout/HexagonCluster"/>
    <dgm:cxn modelId="{D0CCD803-D3E1-4D26-8A92-41440C45E30C}" type="presParOf" srcId="{A3D0E366-CB23-4C80-9EAA-EEF78E5F22C3}" destId="{72D549CE-F46F-48EA-9564-784D1C2F1870}" srcOrd="6" destOrd="0" presId="urn:microsoft.com/office/officeart/2008/layout/HexagonCluster"/>
    <dgm:cxn modelId="{B9B8CD5D-B843-4553-B738-A0D1DD3B1FD2}" type="presParOf" srcId="{72D549CE-F46F-48EA-9564-784D1C2F1870}" destId="{9C1C2B18-23FB-41EB-9FD0-81C06B50A186}" srcOrd="0" destOrd="0" presId="urn:microsoft.com/office/officeart/2008/layout/HexagonCluster"/>
    <dgm:cxn modelId="{4FF4DD84-628E-4C32-AEFC-D0A8E834823E}" type="presParOf" srcId="{A3D0E366-CB23-4C80-9EAA-EEF78E5F22C3}" destId="{EA634302-702F-4DE3-89C9-8151C8627640}" srcOrd="7" destOrd="0" presId="urn:microsoft.com/office/officeart/2008/layout/HexagonCluster"/>
    <dgm:cxn modelId="{A22031A0-B4A8-4A66-992A-D6589D20F0DF}" type="presParOf" srcId="{EA634302-702F-4DE3-89C9-8151C8627640}" destId="{2104C336-3683-4B17-8D39-209162029A1B}" srcOrd="0" destOrd="0" presId="urn:microsoft.com/office/officeart/2008/layout/HexagonCluster"/>
    <dgm:cxn modelId="{3CF8BECF-A919-415A-A2E6-2C48FAA31239}" type="presParOf" srcId="{A3D0E366-CB23-4C80-9EAA-EEF78E5F22C3}" destId="{FB2E5CD3-3E1F-4341-8087-B18CF3690958}" srcOrd="8" destOrd="0" presId="urn:microsoft.com/office/officeart/2008/layout/HexagonCluster"/>
    <dgm:cxn modelId="{8866E293-CE88-465E-B8EE-0E206427A5AC}" type="presParOf" srcId="{FB2E5CD3-3E1F-4341-8087-B18CF3690958}" destId="{CE335689-EE6A-4BD7-B82C-4F746475C467}" srcOrd="0" destOrd="0" presId="urn:microsoft.com/office/officeart/2008/layout/HexagonCluster"/>
    <dgm:cxn modelId="{85C532B7-C36A-4A6E-A0A2-25B9FFCFB830}" type="presParOf" srcId="{A3D0E366-CB23-4C80-9EAA-EEF78E5F22C3}" destId="{9E4B2048-29BB-4094-8497-E1FA657978E5}" srcOrd="9" destOrd="0" presId="urn:microsoft.com/office/officeart/2008/layout/HexagonCluster"/>
    <dgm:cxn modelId="{16E33C38-796F-4BA5-85EC-73FA7154D34C}" type="presParOf" srcId="{9E4B2048-29BB-4094-8497-E1FA657978E5}" destId="{4E85E46D-A627-428C-929C-9669C5D4083F}" srcOrd="0" destOrd="0" presId="urn:microsoft.com/office/officeart/2008/layout/HexagonCluster"/>
    <dgm:cxn modelId="{0F465AB2-B3E2-4A0E-9860-5FC56E9298AB}" type="presParOf" srcId="{A3D0E366-CB23-4C80-9EAA-EEF78E5F22C3}" destId="{BACEA80C-CE79-4467-83C1-22B40761E2AD}" srcOrd="10" destOrd="0" presId="urn:microsoft.com/office/officeart/2008/layout/HexagonCluster"/>
    <dgm:cxn modelId="{8AF7E02E-9E03-45A9-AC75-C781C236FCF3}" type="presParOf" srcId="{BACEA80C-CE79-4467-83C1-22B40761E2AD}" destId="{35D109DA-80CD-46C2-B9F8-56FB33E0C1C9}" srcOrd="0" destOrd="0" presId="urn:microsoft.com/office/officeart/2008/layout/HexagonCluster"/>
    <dgm:cxn modelId="{B900D2BB-66EF-4613-A353-16258E73C0D2}" type="presParOf" srcId="{A3D0E366-CB23-4C80-9EAA-EEF78E5F22C3}" destId="{4440F55A-2A5F-4E1C-A7C4-5260EF14C2CC}" srcOrd="11" destOrd="0" presId="urn:microsoft.com/office/officeart/2008/layout/HexagonCluster"/>
    <dgm:cxn modelId="{E4CE0FDA-312C-4CB4-AADF-C3B5415286C7}" type="presParOf" srcId="{4440F55A-2A5F-4E1C-A7C4-5260EF14C2CC}" destId="{D11A5615-EB4A-4C46-9D7E-E0D5375C4485}" srcOrd="0" destOrd="0" presId="urn:microsoft.com/office/officeart/2008/layout/HexagonCluster"/>
    <dgm:cxn modelId="{F5A82C6C-5015-40DD-816F-323415C30A6A}" type="presParOf" srcId="{A3D0E366-CB23-4C80-9EAA-EEF78E5F22C3}" destId="{DD47110C-E79D-4FA8-AF72-7B030050FDD5}" srcOrd="12" destOrd="0" presId="urn:microsoft.com/office/officeart/2008/layout/HexagonCluster"/>
    <dgm:cxn modelId="{331AC5A5-ACC9-4EE8-B592-D1B2622EAD13}" type="presParOf" srcId="{DD47110C-E79D-4FA8-AF72-7B030050FDD5}" destId="{A58B380C-D348-40E7-B44C-7F9A78AA4D4D}" srcOrd="0" destOrd="0" presId="urn:microsoft.com/office/officeart/2008/layout/HexagonCluster"/>
    <dgm:cxn modelId="{D7D2112F-A0C1-4BFB-85DD-D9F78876ED40}" type="presParOf" srcId="{A3D0E366-CB23-4C80-9EAA-EEF78E5F22C3}" destId="{B43E7B9C-924D-4C3B-BE25-5B0F10EA51FF}" srcOrd="13" destOrd="0" presId="urn:microsoft.com/office/officeart/2008/layout/HexagonCluster"/>
    <dgm:cxn modelId="{F2643E10-5160-43DF-B314-3AEFB386C439}" type="presParOf" srcId="{B43E7B9C-924D-4C3B-BE25-5B0F10EA51FF}" destId="{ECF55432-58DA-4D10-BEB9-37D951F7C5A8}" srcOrd="0" destOrd="0" presId="urn:microsoft.com/office/officeart/2008/layout/HexagonCluster"/>
    <dgm:cxn modelId="{346879B4-AACF-45C6-86A4-40A290691A47}" type="presParOf" srcId="{A3D0E366-CB23-4C80-9EAA-EEF78E5F22C3}" destId="{0EBAA6A9-1C43-4C0C-9748-2FEED152E6B8}" srcOrd="14" destOrd="0" presId="urn:microsoft.com/office/officeart/2008/layout/HexagonCluster"/>
    <dgm:cxn modelId="{CBC6EBB0-7B84-4B18-A93B-0F106110849D}" type="presParOf" srcId="{0EBAA6A9-1C43-4C0C-9748-2FEED152E6B8}" destId="{6CADCB45-6681-4607-8107-E88622B13034}" srcOrd="0" destOrd="0" presId="urn:microsoft.com/office/officeart/2008/layout/HexagonCluster"/>
    <dgm:cxn modelId="{2E8346A1-F62C-452D-9298-20C4C3F518E2}" type="presParOf" srcId="{A3D0E366-CB23-4C80-9EAA-EEF78E5F22C3}" destId="{8EC8F9EF-ABAF-4DEE-AF1D-5E84367D5024}" srcOrd="15" destOrd="0" presId="urn:microsoft.com/office/officeart/2008/layout/HexagonCluster"/>
    <dgm:cxn modelId="{17FAD18F-8915-4496-BE67-7747687E91F7}" type="presParOf" srcId="{8EC8F9EF-ABAF-4DEE-AF1D-5E84367D5024}" destId="{02E8DF79-D4FE-4830-BE9B-8BDC9EAF0FD8}" srcOrd="0" destOrd="0" presId="urn:microsoft.com/office/officeart/2008/layout/HexagonCluster"/>
    <dgm:cxn modelId="{8879D9D3-005E-42A3-97CB-BAD0F3173B6A}" type="presParOf" srcId="{A3D0E366-CB23-4C80-9EAA-EEF78E5F22C3}" destId="{6579A12A-2580-4F0A-BA36-E8B812310294}" srcOrd="16" destOrd="0" presId="urn:microsoft.com/office/officeart/2008/layout/HexagonCluster"/>
    <dgm:cxn modelId="{520FE0AB-AAE7-448D-9B67-ED350E3D21BF}" type="presParOf" srcId="{6579A12A-2580-4F0A-BA36-E8B812310294}" destId="{2F15D272-F912-4207-931D-FD7B28843814}" srcOrd="0" destOrd="0" presId="urn:microsoft.com/office/officeart/2008/layout/HexagonCluster"/>
    <dgm:cxn modelId="{EDF53CF1-85B5-45A2-ACCE-40DDA17B2869}" type="presParOf" srcId="{A3D0E366-CB23-4C80-9EAA-EEF78E5F22C3}" destId="{93477204-B3C2-445C-865C-ADB683AD22E3}" srcOrd="17" destOrd="0" presId="urn:microsoft.com/office/officeart/2008/layout/HexagonCluster"/>
    <dgm:cxn modelId="{EE5B2EA7-911D-440E-A611-3C5A8CB06D95}" type="presParOf" srcId="{93477204-B3C2-445C-865C-ADB683AD22E3}" destId="{32863E6F-5BBB-43DF-AA61-BCD7EC8E2B5F}" srcOrd="0" destOrd="0" presId="urn:microsoft.com/office/officeart/2008/layout/HexagonCluster"/>
    <dgm:cxn modelId="{2173C3C9-66AD-4E4E-920C-557B196A712E}" type="presParOf" srcId="{A3D0E366-CB23-4C80-9EAA-EEF78E5F22C3}" destId="{1188EB8B-C668-4C57-9FBA-B8818956A37C}" srcOrd="18" destOrd="0" presId="urn:microsoft.com/office/officeart/2008/layout/HexagonCluster"/>
    <dgm:cxn modelId="{C6B14937-6782-45AA-95C2-CB006C046D65}" type="presParOf" srcId="{1188EB8B-C668-4C57-9FBA-B8818956A37C}" destId="{FED20C84-AE08-4202-9BBC-653B62DC1782}" srcOrd="0" destOrd="0" presId="urn:microsoft.com/office/officeart/2008/layout/HexagonCluster"/>
    <dgm:cxn modelId="{B332DAA4-C658-40C3-AD47-C8024D83F3C0}" type="presParOf" srcId="{A3D0E366-CB23-4C80-9EAA-EEF78E5F22C3}" destId="{F87F46E3-7182-4EBE-BA1F-46A1EFC410D6}" srcOrd="19" destOrd="0" presId="urn:microsoft.com/office/officeart/2008/layout/HexagonCluster"/>
    <dgm:cxn modelId="{F21F79A6-1209-4E0A-A899-C9DF55C3DF47}" type="presParOf" srcId="{F87F46E3-7182-4EBE-BA1F-46A1EFC410D6}" destId="{CD495D5A-18A3-4C42-8950-B49D45054CF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0A96B-7727-4BED-8DF6-650921192981}" type="doc">
      <dgm:prSet loTypeId="urn:microsoft.com/office/officeart/2008/layout/VerticalCurvedList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B0D7D35-2098-4A73-8DB2-B40348DE3E61}">
      <dgm:prSet phldrT="[Текст]"/>
      <dgm:spPr/>
      <dgm:t>
        <a:bodyPr/>
        <a:lstStyle/>
        <a:p>
          <a:r>
            <a:rPr lang="ru-RU" dirty="0" smtClean="0"/>
            <a:t>Личные достижения</a:t>
          </a:r>
          <a:endParaRPr lang="ru-RU" dirty="0"/>
        </a:p>
      </dgm:t>
    </dgm:pt>
    <dgm:pt modelId="{55DC8DB9-0A4C-4B56-AD53-5060FDA73FD7}" type="parTrans" cxnId="{6EE741D0-1A14-4AB0-A684-4D63E0008D3A}">
      <dgm:prSet/>
      <dgm:spPr/>
      <dgm:t>
        <a:bodyPr/>
        <a:lstStyle/>
        <a:p>
          <a:endParaRPr lang="ru-RU"/>
        </a:p>
      </dgm:t>
    </dgm:pt>
    <dgm:pt modelId="{A89A1989-A68A-49F6-9052-BD47DAB69AD8}" type="sibTrans" cxnId="{6EE741D0-1A14-4AB0-A684-4D63E0008D3A}">
      <dgm:prSet/>
      <dgm:spPr/>
      <dgm:t>
        <a:bodyPr/>
        <a:lstStyle/>
        <a:p>
          <a:endParaRPr lang="ru-RU"/>
        </a:p>
      </dgm:t>
    </dgm:pt>
    <dgm:pt modelId="{D0AF2015-B0A6-44B0-A144-2C5C9EBC3478}">
      <dgm:prSet phldrT="[Текст]"/>
      <dgm:spPr/>
      <dgm:t>
        <a:bodyPr/>
        <a:lstStyle/>
        <a:p>
          <a:r>
            <a:rPr lang="ru-RU" dirty="0" smtClean="0"/>
            <a:t>Прогресс</a:t>
          </a:r>
          <a:endParaRPr lang="ru-RU" dirty="0"/>
        </a:p>
      </dgm:t>
    </dgm:pt>
    <dgm:pt modelId="{57A750F9-9E5F-48AA-A5F1-BAD0D8BEB1FD}" type="parTrans" cxnId="{85037007-DB8E-4CAC-A401-5A2B78CACE0B}">
      <dgm:prSet/>
      <dgm:spPr/>
      <dgm:t>
        <a:bodyPr/>
        <a:lstStyle/>
        <a:p>
          <a:endParaRPr lang="ru-RU"/>
        </a:p>
      </dgm:t>
    </dgm:pt>
    <dgm:pt modelId="{2EC41B37-A153-4841-A83F-CF47C250DBF6}" type="sibTrans" cxnId="{85037007-DB8E-4CAC-A401-5A2B78CACE0B}">
      <dgm:prSet/>
      <dgm:spPr/>
      <dgm:t>
        <a:bodyPr/>
        <a:lstStyle/>
        <a:p>
          <a:endParaRPr lang="ru-RU"/>
        </a:p>
      </dgm:t>
    </dgm:pt>
    <dgm:pt modelId="{90247DB0-D6C3-4704-9449-04FFF19B31D3}">
      <dgm:prSet phldrT="[Текст]"/>
      <dgm:spPr/>
      <dgm:t>
        <a:bodyPr/>
        <a:lstStyle/>
        <a:p>
          <a:r>
            <a:rPr lang="ru-RU" dirty="0" smtClean="0"/>
            <a:t>Развитие компетенций</a:t>
          </a:r>
          <a:endParaRPr lang="ru-RU" dirty="0"/>
        </a:p>
      </dgm:t>
    </dgm:pt>
    <dgm:pt modelId="{F9311A0A-EE76-437C-BFDF-04DBAA3243E2}" type="parTrans" cxnId="{25F2270D-8577-41C1-8FC5-CA1D6B962B9A}">
      <dgm:prSet/>
      <dgm:spPr/>
      <dgm:t>
        <a:bodyPr/>
        <a:lstStyle/>
        <a:p>
          <a:endParaRPr lang="ru-RU"/>
        </a:p>
      </dgm:t>
    </dgm:pt>
    <dgm:pt modelId="{3AEA7E21-451D-426C-982D-0CAFF992673A}" type="sibTrans" cxnId="{25F2270D-8577-41C1-8FC5-CA1D6B962B9A}">
      <dgm:prSet/>
      <dgm:spPr/>
      <dgm:t>
        <a:bodyPr/>
        <a:lstStyle/>
        <a:p>
          <a:endParaRPr lang="ru-RU"/>
        </a:p>
      </dgm:t>
    </dgm:pt>
    <dgm:pt modelId="{70B4190E-D1C1-4AEB-9B69-3500E41511BC}">
      <dgm:prSet/>
      <dgm:spPr/>
      <dgm:t>
        <a:bodyPr/>
        <a:lstStyle/>
        <a:p>
          <a:r>
            <a:rPr lang="ru-RU" dirty="0" smtClean="0"/>
            <a:t>Проблемы, которые надо решить</a:t>
          </a:r>
          <a:endParaRPr lang="ru-RU" dirty="0"/>
        </a:p>
      </dgm:t>
    </dgm:pt>
    <dgm:pt modelId="{66C9697F-5A6B-46EB-B4A4-5A83ED53823C}" type="parTrans" cxnId="{FA43ED07-3542-4C33-AB03-D14236DFED38}">
      <dgm:prSet/>
      <dgm:spPr/>
      <dgm:t>
        <a:bodyPr/>
        <a:lstStyle/>
        <a:p>
          <a:endParaRPr lang="ru-RU"/>
        </a:p>
      </dgm:t>
    </dgm:pt>
    <dgm:pt modelId="{DC2E07C5-5945-41C2-B92E-EDD60A159E4B}" type="sibTrans" cxnId="{FA43ED07-3542-4C33-AB03-D14236DFED38}">
      <dgm:prSet/>
      <dgm:spPr/>
      <dgm:t>
        <a:bodyPr/>
        <a:lstStyle/>
        <a:p>
          <a:endParaRPr lang="ru-RU"/>
        </a:p>
      </dgm:t>
    </dgm:pt>
    <dgm:pt modelId="{65B001C5-C947-4C37-9FC8-315023F52888}" type="pres">
      <dgm:prSet presAssocID="{68E0A96B-7727-4BED-8DF6-6509211929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530D434-B4E8-43E7-9BAB-899EA7C2760F}" type="pres">
      <dgm:prSet presAssocID="{68E0A96B-7727-4BED-8DF6-650921192981}" presName="Name1" presStyleCnt="0"/>
      <dgm:spPr/>
    </dgm:pt>
    <dgm:pt modelId="{E21EFC5F-9447-429C-A70D-483A499B01F2}" type="pres">
      <dgm:prSet presAssocID="{68E0A96B-7727-4BED-8DF6-650921192981}" presName="cycle" presStyleCnt="0"/>
      <dgm:spPr/>
    </dgm:pt>
    <dgm:pt modelId="{DE52E99E-2069-457C-B456-2A7295C644AE}" type="pres">
      <dgm:prSet presAssocID="{68E0A96B-7727-4BED-8DF6-650921192981}" presName="srcNode" presStyleLbl="node1" presStyleIdx="0" presStyleCnt="4"/>
      <dgm:spPr/>
    </dgm:pt>
    <dgm:pt modelId="{E8E2B6CF-C66E-4C6F-8850-3E65E30E4E8B}" type="pres">
      <dgm:prSet presAssocID="{68E0A96B-7727-4BED-8DF6-650921192981}" presName="conn" presStyleLbl="parChTrans1D2" presStyleIdx="0" presStyleCnt="1"/>
      <dgm:spPr/>
      <dgm:t>
        <a:bodyPr/>
        <a:lstStyle/>
        <a:p>
          <a:endParaRPr lang="ru-RU"/>
        </a:p>
      </dgm:t>
    </dgm:pt>
    <dgm:pt modelId="{76DBE4FD-BF6E-4093-A5B0-12A6E7F3B6AF}" type="pres">
      <dgm:prSet presAssocID="{68E0A96B-7727-4BED-8DF6-650921192981}" presName="extraNode" presStyleLbl="node1" presStyleIdx="0" presStyleCnt="4"/>
      <dgm:spPr/>
    </dgm:pt>
    <dgm:pt modelId="{E213D142-9003-47F1-8F6B-F311282C8A6B}" type="pres">
      <dgm:prSet presAssocID="{68E0A96B-7727-4BED-8DF6-650921192981}" presName="dstNode" presStyleLbl="node1" presStyleIdx="0" presStyleCnt="4"/>
      <dgm:spPr/>
    </dgm:pt>
    <dgm:pt modelId="{294816F7-29F1-4C8E-87F0-DF63AED0BD90}" type="pres">
      <dgm:prSet presAssocID="{1B0D7D35-2098-4A73-8DB2-B40348DE3E6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B53CE-3BFC-4B9C-A2D9-310F52893E40}" type="pres">
      <dgm:prSet presAssocID="{1B0D7D35-2098-4A73-8DB2-B40348DE3E61}" presName="accent_1" presStyleCnt="0"/>
      <dgm:spPr/>
    </dgm:pt>
    <dgm:pt modelId="{70BD0EC5-927C-46A7-8A21-BBDF2FD3572D}" type="pres">
      <dgm:prSet presAssocID="{1B0D7D35-2098-4A73-8DB2-B40348DE3E61}" presName="accentRepeatNode" presStyleLbl="solidFgAcc1" presStyleIdx="0" presStyleCnt="4"/>
      <dgm:spPr/>
    </dgm:pt>
    <dgm:pt modelId="{E74BDE60-00DE-4E1D-990C-0DF6244A9573}" type="pres">
      <dgm:prSet presAssocID="{D0AF2015-B0A6-44B0-A144-2C5C9EBC347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C913A-6CF2-46A1-A053-DA56A8D468B0}" type="pres">
      <dgm:prSet presAssocID="{D0AF2015-B0A6-44B0-A144-2C5C9EBC3478}" presName="accent_2" presStyleCnt="0"/>
      <dgm:spPr/>
    </dgm:pt>
    <dgm:pt modelId="{B40F41E2-AEA3-48B2-BBA8-E6328C23201E}" type="pres">
      <dgm:prSet presAssocID="{D0AF2015-B0A6-44B0-A144-2C5C9EBC3478}" presName="accentRepeatNode" presStyleLbl="solidFgAcc1" presStyleIdx="1" presStyleCnt="4"/>
      <dgm:spPr/>
    </dgm:pt>
    <dgm:pt modelId="{B5D24BE1-D886-4523-B24B-C4C48ECBE266}" type="pres">
      <dgm:prSet presAssocID="{90247DB0-D6C3-4704-9449-04FFF19B31D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A5BF7-B7C5-4232-ACC5-30D6A6B83890}" type="pres">
      <dgm:prSet presAssocID="{90247DB0-D6C3-4704-9449-04FFF19B31D3}" presName="accent_3" presStyleCnt="0"/>
      <dgm:spPr/>
    </dgm:pt>
    <dgm:pt modelId="{5487EA9F-698D-49E3-A0EC-2BE97EC03408}" type="pres">
      <dgm:prSet presAssocID="{90247DB0-D6C3-4704-9449-04FFF19B31D3}" presName="accentRepeatNode" presStyleLbl="solidFgAcc1" presStyleIdx="2" presStyleCnt="4"/>
      <dgm:spPr/>
    </dgm:pt>
    <dgm:pt modelId="{808846C5-9D1C-428C-A2C6-4256E28B5D59}" type="pres">
      <dgm:prSet presAssocID="{70B4190E-D1C1-4AEB-9B69-3500E41511B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85701-CF15-419B-B0E6-CFAEC3095AA1}" type="pres">
      <dgm:prSet presAssocID="{70B4190E-D1C1-4AEB-9B69-3500E41511BC}" presName="accent_4" presStyleCnt="0"/>
      <dgm:spPr/>
    </dgm:pt>
    <dgm:pt modelId="{C72BD0B9-7ABC-44E2-9ACD-9E52D8FC8D29}" type="pres">
      <dgm:prSet presAssocID="{70B4190E-D1C1-4AEB-9B69-3500E41511BC}" presName="accentRepeatNode" presStyleLbl="solidFgAcc1" presStyleIdx="3" presStyleCnt="4"/>
      <dgm:spPr/>
    </dgm:pt>
  </dgm:ptLst>
  <dgm:cxnLst>
    <dgm:cxn modelId="{54D926EB-CCF3-4076-BCB4-370132FF08A6}" type="presOf" srcId="{A89A1989-A68A-49F6-9052-BD47DAB69AD8}" destId="{E8E2B6CF-C66E-4C6F-8850-3E65E30E4E8B}" srcOrd="0" destOrd="0" presId="urn:microsoft.com/office/officeart/2008/layout/VerticalCurvedList"/>
    <dgm:cxn modelId="{6EE741D0-1A14-4AB0-A684-4D63E0008D3A}" srcId="{68E0A96B-7727-4BED-8DF6-650921192981}" destId="{1B0D7D35-2098-4A73-8DB2-B40348DE3E61}" srcOrd="0" destOrd="0" parTransId="{55DC8DB9-0A4C-4B56-AD53-5060FDA73FD7}" sibTransId="{A89A1989-A68A-49F6-9052-BD47DAB69AD8}"/>
    <dgm:cxn modelId="{E2ADF472-8F25-46DC-96EF-07DC52852829}" type="presOf" srcId="{D0AF2015-B0A6-44B0-A144-2C5C9EBC3478}" destId="{E74BDE60-00DE-4E1D-990C-0DF6244A9573}" srcOrd="0" destOrd="0" presId="urn:microsoft.com/office/officeart/2008/layout/VerticalCurvedList"/>
    <dgm:cxn modelId="{D7DDAE04-1DEB-4A22-8BF7-BBCF15B63EC9}" type="presOf" srcId="{90247DB0-D6C3-4704-9449-04FFF19B31D3}" destId="{B5D24BE1-D886-4523-B24B-C4C48ECBE266}" srcOrd="0" destOrd="0" presId="urn:microsoft.com/office/officeart/2008/layout/VerticalCurvedList"/>
    <dgm:cxn modelId="{25F2270D-8577-41C1-8FC5-CA1D6B962B9A}" srcId="{68E0A96B-7727-4BED-8DF6-650921192981}" destId="{90247DB0-D6C3-4704-9449-04FFF19B31D3}" srcOrd="2" destOrd="0" parTransId="{F9311A0A-EE76-437C-BFDF-04DBAA3243E2}" sibTransId="{3AEA7E21-451D-426C-982D-0CAFF992673A}"/>
    <dgm:cxn modelId="{85037007-DB8E-4CAC-A401-5A2B78CACE0B}" srcId="{68E0A96B-7727-4BED-8DF6-650921192981}" destId="{D0AF2015-B0A6-44B0-A144-2C5C9EBC3478}" srcOrd="1" destOrd="0" parTransId="{57A750F9-9E5F-48AA-A5F1-BAD0D8BEB1FD}" sibTransId="{2EC41B37-A153-4841-A83F-CF47C250DBF6}"/>
    <dgm:cxn modelId="{3E51D904-D77A-44F0-BFDA-5EB706DF5ED7}" type="presOf" srcId="{1B0D7D35-2098-4A73-8DB2-B40348DE3E61}" destId="{294816F7-29F1-4C8E-87F0-DF63AED0BD90}" srcOrd="0" destOrd="0" presId="urn:microsoft.com/office/officeart/2008/layout/VerticalCurvedList"/>
    <dgm:cxn modelId="{0E4658FF-5D49-4DB5-9F07-DC2AF686BD29}" type="presOf" srcId="{70B4190E-D1C1-4AEB-9B69-3500E41511BC}" destId="{808846C5-9D1C-428C-A2C6-4256E28B5D59}" srcOrd="0" destOrd="0" presId="urn:microsoft.com/office/officeart/2008/layout/VerticalCurvedList"/>
    <dgm:cxn modelId="{039A9F10-B6FD-4CCF-9117-76BA2B51D6B7}" type="presOf" srcId="{68E0A96B-7727-4BED-8DF6-650921192981}" destId="{65B001C5-C947-4C37-9FC8-315023F52888}" srcOrd="0" destOrd="0" presId="urn:microsoft.com/office/officeart/2008/layout/VerticalCurvedList"/>
    <dgm:cxn modelId="{FA43ED07-3542-4C33-AB03-D14236DFED38}" srcId="{68E0A96B-7727-4BED-8DF6-650921192981}" destId="{70B4190E-D1C1-4AEB-9B69-3500E41511BC}" srcOrd="3" destOrd="0" parTransId="{66C9697F-5A6B-46EB-B4A4-5A83ED53823C}" sibTransId="{DC2E07C5-5945-41C2-B92E-EDD60A159E4B}"/>
    <dgm:cxn modelId="{7ED7DAE1-9CDB-4793-8744-7343FD2710BF}" type="presParOf" srcId="{65B001C5-C947-4C37-9FC8-315023F52888}" destId="{1530D434-B4E8-43E7-9BAB-899EA7C2760F}" srcOrd="0" destOrd="0" presId="urn:microsoft.com/office/officeart/2008/layout/VerticalCurvedList"/>
    <dgm:cxn modelId="{6388D352-2C38-42E2-BA8D-714FF349ECA6}" type="presParOf" srcId="{1530D434-B4E8-43E7-9BAB-899EA7C2760F}" destId="{E21EFC5F-9447-429C-A70D-483A499B01F2}" srcOrd="0" destOrd="0" presId="urn:microsoft.com/office/officeart/2008/layout/VerticalCurvedList"/>
    <dgm:cxn modelId="{BE3BA56A-8F00-4BEB-AF76-8A2608DA1AC7}" type="presParOf" srcId="{E21EFC5F-9447-429C-A70D-483A499B01F2}" destId="{DE52E99E-2069-457C-B456-2A7295C644AE}" srcOrd="0" destOrd="0" presId="urn:microsoft.com/office/officeart/2008/layout/VerticalCurvedList"/>
    <dgm:cxn modelId="{71DF1968-7DFD-4F76-95FB-352D9A149826}" type="presParOf" srcId="{E21EFC5F-9447-429C-A70D-483A499B01F2}" destId="{E8E2B6CF-C66E-4C6F-8850-3E65E30E4E8B}" srcOrd="1" destOrd="0" presId="urn:microsoft.com/office/officeart/2008/layout/VerticalCurvedList"/>
    <dgm:cxn modelId="{13F0D9A3-769B-4241-92BA-F3E5661DE0B4}" type="presParOf" srcId="{E21EFC5F-9447-429C-A70D-483A499B01F2}" destId="{76DBE4FD-BF6E-4093-A5B0-12A6E7F3B6AF}" srcOrd="2" destOrd="0" presId="urn:microsoft.com/office/officeart/2008/layout/VerticalCurvedList"/>
    <dgm:cxn modelId="{484D05AE-5331-45FD-A90D-949DDDDA987D}" type="presParOf" srcId="{E21EFC5F-9447-429C-A70D-483A499B01F2}" destId="{E213D142-9003-47F1-8F6B-F311282C8A6B}" srcOrd="3" destOrd="0" presId="urn:microsoft.com/office/officeart/2008/layout/VerticalCurvedList"/>
    <dgm:cxn modelId="{8931EADE-4040-4FB5-90C9-C7A1EEE2C366}" type="presParOf" srcId="{1530D434-B4E8-43E7-9BAB-899EA7C2760F}" destId="{294816F7-29F1-4C8E-87F0-DF63AED0BD90}" srcOrd="1" destOrd="0" presId="urn:microsoft.com/office/officeart/2008/layout/VerticalCurvedList"/>
    <dgm:cxn modelId="{62D1CC2C-97E2-4075-89EE-5D8D91131C07}" type="presParOf" srcId="{1530D434-B4E8-43E7-9BAB-899EA7C2760F}" destId="{B58B53CE-3BFC-4B9C-A2D9-310F52893E40}" srcOrd="2" destOrd="0" presId="urn:microsoft.com/office/officeart/2008/layout/VerticalCurvedList"/>
    <dgm:cxn modelId="{59762CD4-FA67-42E8-BCC8-3F7C7334531C}" type="presParOf" srcId="{B58B53CE-3BFC-4B9C-A2D9-310F52893E40}" destId="{70BD0EC5-927C-46A7-8A21-BBDF2FD3572D}" srcOrd="0" destOrd="0" presId="urn:microsoft.com/office/officeart/2008/layout/VerticalCurvedList"/>
    <dgm:cxn modelId="{E64FA6FC-32CC-4D9E-B652-79D575BE9375}" type="presParOf" srcId="{1530D434-B4E8-43E7-9BAB-899EA7C2760F}" destId="{E74BDE60-00DE-4E1D-990C-0DF6244A9573}" srcOrd="3" destOrd="0" presId="urn:microsoft.com/office/officeart/2008/layout/VerticalCurvedList"/>
    <dgm:cxn modelId="{0DA44C41-A4E0-4283-974E-4E5ECC51B3E0}" type="presParOf" srcId="{1530D434-B4E8-43E7-9BAB-899EA7C2760F}" destId="{116C913A-6CF2-46A1-A053-DA56A8D468B0}" srcOrd="4" destOrd="0" presId="urn:microsoft.com/office/officeart/2008/layout/VerticalCurvedList"/>
    <dgm:cxn modelId="{4F2EB468-19A2-473F-A632-F05ED68B4D9A}" type="presParOf" srcId="{116C913A-6CF2-46A1-A053-DA56A8D468B0}" destId="{B40F41E2-AEA3-48B2-BBA8-E6328C23201E}" srcOrd="0" destOrd="0" presId="urn:microsoft.com/office/officeart/2008/layout/VerticalCurvedList"/>
    <dgm:cxn modelId="{6EF7D6C2-3B0F-4300-9CDD-C68888803A66}" type="presParOf" srcId="{1530D434-B4E8-43E7-9BAB-899EA7C2760F}" destId="{B5D24BE1-D886-4523-B24B-C4C48ECBE266}" srcOrd="5" destOrd="0" presId="urn:microsoft.com/office/officeart/2008/layout/VerticalCurvedList"/>
    <dgm:cxn modelId="{32E33F54-B1BB-4857-88C6-03DE144E26D0}" type="presParOf" srcId="{1530D434-B4E8-43E7-9BAB-899EA7C2760F}" destId="{788A5BF7-B7C5-4232-ACC5-30D6A6B83890}" srcOrd="6" destOrd="0" presId="urn:microsoft.com/office/officeart/2008/layout/VerticalCurvedList"/>
    <dgm:cxn modelId="{343ECC12-429A-476C-885A-5C142606BC59}" type="presParOf" srcId="{788A5BF7-B7C5-4232-ACC5-30D6A6B83890}" destId="{5487EA9F-698D-49E3-A0EC-2BE97EC03408}" srcOrd="0" destOrd="0" presId="urn:microsoft.com/office/officeart/2008/layout/VerticalCurvedList"/>
    <dgm:cxn modelId="{EEFFD7DA-EAEE-4589-B441-8C8C4E0BC871}" type="presParOf" srcId="{1530D434-B4E8-43E7-9BAB-899EA7C2760F}" destId="{808846C5-9D1C-428C-A2C6-4256E28B5D59}" srcOrd="7" destOrd="0" presId="urn:microsoft.com/office/officeart/2008/layout/VerticalCurvedList"/>
    <dgm:cxn modelId="{4667689E-EAAF-4979-9FB0-B0784AF79E31}" type="presParOf" srcId="{1530D434-B4E8-43E7-9BAB-899EA7C2760F}" destId="{F3B85701-CF15-419B-B0E6-CFAEC3095AA1}" srcOrd="8" destOrd="0" presId="urn:microsoft.com/office/officeart/2008/layout/VerticalCurvedList"/>
    <dgm:cxn modelId="{C08177D4-4FF9-402C-B9F3-A0A991A42DC3}" type="presParOf" srcId="{F3B85701-CF15-419B-B0E6-CFAEC3095AA1}" destId="{C72BD0B9-7ABC-44E2-9ACD-9E52D8FC8D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C221F6-0D67-4926-95C1-FA6F3735FF40}">
      <dsp:nvSpPr>
        <dsp:cNvPr id="0" name=""/>
        <dsp:cNvSpPr/>
      </dsp:nvSpPr>
      <dsp:spPr>
        <a:xfrm>
          <a:off x="1484071" y="2974126"/>
          <a:ext cx="1724558" cy="148058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Информа</a:t>
          </a:r>
          <a:endParaRPr lang="ru-RU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тика</a:t>
          </a:r>
          <a:endParaRPr lang="ru-RU" sz="2300" kern="1200" dirty="0"/>
        </a:p>
      </dsp:txBody>
      <dsp:txXfrm>
        <a:off x="1484071" y="2974126"/>
        <a:ext cx="1724558" cy="1480584"/>
      </dsp:txXfrm>
    </dsp:sp>
    <dsp:sp modelId="{CF354EF6-DE7B-42BC-A816-476D6981C205}">
      <dsp:nvSpPr>
        <dsp:cNvPr id="0" name=""/>
        <dsp:cNvSpPr/>
      </dsp:nvSpPr>
      <dsp:spPr>
        <a:xfrm>
          <a:off x="1525219" y="3636192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603982-7A39-4D42-9254-88642C0FBD5D}">
      <dsp:nvSpPr>
        <dsp:cNvPr id="0" name=""/>
        <dsp:cNvSpPr/>
      </dsp:nvSpPr>
      <dsp:spPr>
        <a:xfrm>
          <a:off x="0" y="2155607"/>
          <a:ext cx="1724558" cy="14805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BFC845-3833-493F-9F72-D2D73BA01CE1}">
      <dsp:nvSpPr>
        <dsp:cNvPr id="0" name=""/>
        <dsp:cNvSpPr/>
      </dsp:nvSpPr>
      <dsp:spPr>
        <a:xfrm>
          <a:off x="1181404" y="3439542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CD78AB-36F0-408C-BDC1-FDFC7D13D9D0}">
      <dsp:nvSpPr>
        <dsp:cNvPr id="0" name=""/>
        <dsp:cNvSpPr/>
      </dsp:nvSpPr>
      <dsp:spPr>
        <a:xfrm>
          <a:off x="2968142" y="2150878"/>
          <a:ext cx="1724558" cy="148058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Матема</a:t>
          </a:r>
          <a:endParaRPr lang="ru-RU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тика</a:t>
          </a:r>
          <a:endParaRPr lang="ru-RU" sz="2300" kern="1200" dirty="0"/>
        </a:p>
      </dsp:txBody>
      <dsp:txXfrm>
        <a:off x="2968142" y="2150878"/>
        <a:ext cx="1724558" cy="1480584"/>
      </dsp:txXfrm>
    </dsp:sp>
    <dsp:sp modelId="{4FEF2A07-F86C-48EC-86C5-C58121FC9F65}">
      <dsp:nvSpPr>
        <dsp:cNvPr id="0" name=""/>
        <dsp:cNvSpPr/>
      </dsp:nvSpPr>
      <dsp:spPr>
        <a:xfrm>
          <a:off x="4155033" y="3431661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1C2B18-23FB-41EB-9FD0-81C06B50A186}">
      <dsp:nvSpPr>
        <dsp:cNvPr id="0" name=""/>
        <dsp:cNvSpPr/>
      </dsp:nvSpPr>
      <dsp:spPr>
        <a:xfrm>
          <a:off x="4451299" y="2970973"/>
          <a:ext cx="1724558" cy="14805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04C336-3683-4B17-8D39-209162029A1B}">
      <dsp:nvSpPr>
        <dsp:cNvPr id="0" name=""/>
        <dsp:cNvSpPr/>
      </dsp:nvSpPr>
      <dsp:spPr>
        <a:xfrm>
          <a:off x="4493361" y="3629886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335689-EE6A-4BD7-B82C-4F746475C467}">
      <dsp:nvSpPr>
        <dsp:cNvPr id="0" name=""/>
        <dsp:cNvSpPr/>
      </dsp:nvSpPr>
      <dsp:spPr>
        <a:xfrm>
          <a:off x="1484071" y="1337088"/>
          <a:ext cx="1724558" cy="148058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Физика</a:t>
          </a:r>
          <a:endParaRPr lang="ru-RU" sz="2300" kern="1200" dirty="0"/>
        </a:p>
      </dsp:txBody>
      <dsp:txXfrm>
        <a:off x="1484071" y="1337088"/>
        <a:ext cx="1724558" cy="1480584"/>
      </dsp:txXfrm>
    </dsp:sp>
    <dsp:sp modelId="{4E85E46D-A627-428C-929C-9669C5D4083F}">
      <dsp:nvSpPr>
        <dsp:cNvPr id="0" name=""/>
        <dsp:cNvSpPr/>
      </dsp:nvSpPr>
      <dsp:spPr>
        <a:xfrm>
          <a:off x="2665476" y="1365069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D109DA-80CD-46C2-B9F8-56FB33E0C1C9}">
      <dsp:nvSpPr>
        <dsp:cNvPr id="0" name=""/>
        <dsp:cNvSpPr/>
      </dsp:nvSpPr>
      <dsp:spPr>
        <a:xfrm>
          <a:off x="2968142" y="513841"/>
          <a:ext cx="1724558" cy="14805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1A5615-EB4A-4C46-9D7E-E0D5375C4485}">
      <dsp:nvSpPr>
        <dsp:cNvPr id="0" name=""/>
        <dsp:cNvSpPr/>
      </dsp:nvSpPr>
      <dsp:spPr>
        <a:xfrm>
          <a:off x="3016605" y="1169995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8B380C-D348-40E7-B44C-7F9A78AA4D4D}">
      <dsp:nvSpPr>
        <dsp:cNvPr id="0" name=""/>
        <dsp:cNvSpPr/>
      </dsp:nvSpPr>
      <dsp:spPr>
        <a:xfrm>
          <a:off x="4451299" y="1333936"/>
          <a:ext cx="1724558" cy="148058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Робото</a:t>
          </a:r>
          <a:endParaRPr lang="ru-RU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техника</a:t>
          </a:r>
          <a:endParaRPr lang="ru-RU" sz="2300" kern="1200" dirty="0"/>
        </a:p>
      </dsp:txBody>
      <dsp:txXfrm>
        <a:off x="4451299" y="1333936"/>
        <a:ext cx="1724558" cy="1480584"/>
      </dsp:txXfrm>
    </dsp:sp>
    <dsp:sp modelId="{ECF55432-58DA-4D10-BEB9-37D951F7C5A8}">
      <dsp:nvSpPr>
        <dsp:cNvPr id="0" name=""/>
        <dsp:cNvSpPr/>
      </dsp:nvSpPr>
      <dsp:spPr>
        <a:xfrm>
          <a:off x="5943600" y="1990090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ADCB45-6681-4607-8107-E88622B13034}">
      <dsp:nvSpPr>
        <dsp:cNvPr id="0" name=""/>
        <dsp:cNvSpPr/>
      </dsp:nvSpPr>
      <dsp:spPr>
        <a:xfrm>
          <a:off x="5935370" y="2166247"/>
          <a:ext cx="1724558" cy="14805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E8DF79-D4FE-4830-BE9B-8BDC9EAF0FD8}">
      <dsp:nvSpPr>
        <dsp:cNvPr id="0" name=""/>
        <dsp:cNvSpPr/>
      </dsp:nvSpPr>
      <dsp:spPr>
        <a:xfrm>
          <a:off x="6271869" y="2193045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15D272-F912-4207-931D-FD7B28843814}">
      <dsp:nvSpPr>
        <dsp:cNvPr id="0" name=""/>
        <dsp:cNvSpPr/>
      </dsp:nvSpPr>
      <dsp:spPr>
        <a:xfrm>
          <a:off x="5935370" y="529604"/>
          <a:ext cx="1724558" cy="148058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Ин.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языки</a:t>
          </a:r>
        </a:p>
      </dsp:txBody>
      <dsp:txXfrm>
        <a:off x="5935370" y="529604"/>
        <a:ext cx="1724558" cy="1480584"/>
      </dsp:txXfrm>
    </dsp:sp>
    <dsp:sp modelId="{32863E6F-5BBB-43DF-AA61-BCD7EC8E2B5F}">
      <dsp:nvSpPr>
        <dsp:cNvPr id="0" name=""/>
        <dsp:cNvSpPr/>
      </dsp:nvSpPr>
      <dsp:spPr>
        <a:xfrm>
          <a:off x="7427671" y="1193247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D20C84-AE08-4202-9BBC-653B62DC1782}">
      <dsp:nvSpPr>
        <dsp:cNvPr id="0" name=""/>
        <dsp:cNvSpPr/>
      </dsp:nvSpPr>
      <dsp:spPr>
        <a:xfrm>
          <a:off x="7419441" y="1355610"/>
          <a:ext cx="1724558" cy="14805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495D5A-18A3-4C42-8950-B49D45054CFD}">
      <dsp:nvSpPr>
        <dsp:cNvPr id="0" name=""/>
        <dsp:cNvSpPr/>
      </dsp:nvSpPr>
      <dsp:spPr>
        <a:xfrm>
          <a:off x="7763256" y="1388714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B8F59-2871-437D-BE12-B7EE98DE00AA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E1E9-D391-448D-A45B-28F1642BD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AE1E9-D391-448D-A45B-28F1642BD5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04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AE1E9-D391-448D-A45B-28F1642BD5A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087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1893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894"/>
            <a:ext cx="9143999" cy="68521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28.09.2020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xrobotics.com/vexcode-vr" TargetMode="External"/><Relationship Id="rId2" Type="http://schemas.openxmlformats.org/officeDocument/2006/relationships/hyperlink" Target="https://www.roboticseducation.org/how-the-rec-foundation-is-inspiring-the-next-generation-of-stem-student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KyMrIggjAJ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tif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qogudL_WIQ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xrobotics.com/vexcode-vr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788024" y="5013176"/>
            <a:ext cx="4104456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i="1" dirty="0"/>
              <a:t>Алешина Наталия Николаевна,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i="1" dirty="0"/>
              <a:t>заместитель директора по </a:t>
            </a:r>
            <a:r>
              <a:rPr lang="ru-RU" sz="1800" i="1" dirty="0" smtClean="0"/>
              <a:t>УВР,</a:t>
            </a:r>
            <a:br>
              <a:rPr lang="ru-RU" sz="1800" i="1" dirty="0" smtClean="0"/>
            </a:br>
            <a:r>
              <a:rPr lang="ru-RU" sz="1800" i="1" dirty="0" smtClean="0"/>
              <a:t> </a:t>
            </a:r>
            <a:r>
              <a:rPr lang="ru-RU" sz="1800" i="1" dirty="0"/>
              <a:t>тренер-наставник по </a:t>
            </a:r>
            <a:r>
              <a:rPr lang="ru-RU" sz="1800" i="1" dirty="0" smtClean="0"/>
              <a:t>робототехнике</a:t>
            </a:r>
            <a:br>
              <a:rPr lang="ru-RU" sz="1800" i="1" dirty="0" smtClean="0"/>
            </a:br>
            <a:r>
              <a:rPr lang="ru-RU" sz="1800" i="1" dirty="0" smtClean="0"/>
              <a:t> ЧОУ  «Гимназия </a:t>
            </a:r>
            <a:r>
              <a:rPr lang="ru-RU" sz="1800" i="1" dirty="0"/>
              <a:t>№1» </a:t>
            </a:r>
            <a:r>
              <a:rPr lang="ru-RU" sz="1800" dirty="0"/>
              <a:t> </a:t>
            </a:r>
            <a:r>
              <a:rPr lang="ru-RU" sz="1800" i="1" dirty="0" smtClean="0"/>
              <a:t>г</a:t>
            </a:r>
            <a:r>
              <a:rPr lang="ru-RU" sz="1800" i="1" dirty="0"/>
              <a:t>. Новороссийска </a:t>
            </a:r>
            <a:r>
              <a:rPr lang="en-US" sz="1800" i="1" dirty="0" err="1"/>
              <a:t>aleshinanataly</a:t>
            </a:r>
            <a:r>
              <a:rPr lang="ru-RU" sz="1800" i="1" dirty="0"/>
              <a:t>@</a:t>
            </a:r>
            <a:r>
              <a:rPr lang="en-US" sz="1800" i="1" dirty="0"/>
              <a:t>mail</a:t>
            </a:r>
            <a:r>
              <a:rPr lang="ru-RU" sz="1800" i="1" dirty="0"/>
              <a:t>.</a:t>
            </a:r>
            <a:r>
              <a:rPr lang="en-US" sz="1800" i="1" dirty="0" err="1"/>
              <a:t>ru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692696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00" b="1" dirty="0" smtClean="0">
                <a:solidFill>
                  <a:srgbClr val="002060"/>
                </a:solidFill>
              </a:rPr>
              <a:t>VEX VR</a:t>
            </a:r>
            <a:r>
              <a:rPr lang="ru-RU" sz="3000" b="1" dirty="0" smtClean="0">
                <a:solidFill>
                  <a:srgbClr val="002060"/>
                </a:solidFill>
              </a:rPr>
              <a:t>,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</a:rPr>
              <a:t> или Как учиться робототехнике виртуально. 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ИЗ </a:t>
            </a:r>
            <a:r>
              <a:rPr lang="ru-RU" sz="2000" b="1" dirty="0">
                <a:solidFill>
                  <a:srgbClr val="002060"/>
                </a:solidFill>
              </a:rPr>
              <a:t>ОПЫТА ДИСТАНЦИОННОГО </a:t>
            </a:r>
            <a:r>
              <a:rPr lang="ru-RU" sz="2000" b="1" dirty="0" smtClean="0">
                <a:solidFill>
                  <a:srgbClr val="002060"/>
                </a:solidFill>
              </a:rPr>
              <a:t>ОБУЧЕНИЯ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РАМКАХ РЕАЛИЗАЦИИ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МОДЕЛИ </a:t>
            </a:r>
            <a:r>
              <a:rPr lang="ru-RU" sz="2000" b="1" dirty="0">
                <a:solidFill>
                  <a:srgbClr val="002060"/>
                </a:solidFill>
              </a:rPr>
              <a:t>ТЕХНОЛОГИЧЕСКОГО ПРОФИЛЯ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ГИМНАЗИИ </a:t>
            </a:r>
            <a:r>
              <a:rPr lang="ru-RU" sz="2000" b="1" dirty="0">
                <a:solidFill>
                  <a:srgbClr val="002060"/>
                </a:solidFill>
              </a:rPr>
              <a:t>№1 Г. НОВОРОССИЙСКА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DNS\Documents\эмблема гимназии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758950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980728"/>
            <a:ext cx="67588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7504" y="26064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ШАГ №3. АДАПТИРОВАНИЕ МАТЕРИАЛОВ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AutoShape 2" descr="Online VEX VR Robotics class | Steam La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Online VEX VR Robotics class | Steam Lab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VEXcode VR - 2. Drivetrain Commands - YouTub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35696" y="5885726"/>
            <a:ext cx="4032448" cy="9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2775" y="1196752"/>
            <a:ext cx="7863214" cy="442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Штриховая стрелка вправо 8"/>
          <p:cNvSpPr/>
          <p:nvPr/>
        </p:nvSpPr>
        <p:spPr>
          <a:xfrm>
            <a:off x="251520" y="6179631"/>
            <a:ext cx="720080" cy="52160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10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1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980728"/>
            <a:ext cx="67588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7504" y="26064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ШАГ №3. АДАПТИРОВАНИЕ МАТЕРИАЛОВ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AutoShape 2" descr="Online VEX VR Robotics class | Steam La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Online VEX VR Robotics class | Steam Lab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VEXcode VR - 2. Drivetrain Commands - YouTub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35696" y="5885726"/>
            <a:ext cx="4032448" cy="9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456" y="1124744"/>
            <a:ext cx="8869680" cy="421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Штриховая стрелка вправо 8"/>
          <p:cNvSpPr/>
          <p:nvPr/>
        </p:nvSpPr>
        <p:spPr>
          <a:xfrm>
            <a:off x="251520" y="6179631"/>
            <a:ext cx="720080" cy="52160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11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2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980728"/>
            <a:ext cx="67588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7504" y="26064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ШАГ №3. АДАПТИРОВАНИЕ МАТЕРИАЛОВ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AutoShape 2" descr="Online VEX VR Robotics class | Steam La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Online VEX VR Robotics class | Steam Lab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VEXcode VR - 2. Drivetrain Commands - YouTub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35696" y="5885726"/>
            <a:ext cx="4032448" cy="9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0095" y="1124744"/>
            <a:ext cx="7494596" cy="464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Штриховая стрелка вправо 8"/>
          <p:cNvSpPr/>
          <p:nvPr/>
        </p:nvSpPr>
        <p:spPr>
          <a:xfrm>
            <a:off x="251520" y="6179631"/>
            <a:ext cx="720080" cy="52160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12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4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1124744"/>
            <a:ext cx="67588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7504" y="47667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ШАГ №4. ПРОВЕДЕНИЕ ДИСТАНЦИОННЫХ ЗАНЯТИЙ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AutoShape 2" descr="Online VEX VR Robotics class | Steam La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Online VEX VR Robotics class | Steam Lab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VEXcode VR - 2. Drivetrain Commands - YouTub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35696" y="5885726"/>
            <a:ext cx="4032448" cy="9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95936" y="1964282"/>
            <a:ext cx="5045460" cy="309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9118" y="1284433"/>
            <a:ext cx="3804810" cy="237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7824" y="3835326"/>
            <a:ext cx="3791384" cy="189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Штриховая стрелка вправо 10"/>
          <p:cNvSpPr/>
          <p:nvPr/>
        </p:nvSpPr>
        <p:spPr>
          <a:xfrm>
            <a:off x="251520" y="6179631"/>
            <a:ext cx="720080" cy="52160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13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8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1124744"/>
            <a:ext cx="67588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7504" y="47667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ШАГ №5.  РЕФЛЕКСИЯ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AutoShape 2" descr="Online VEX VR Robotics class | Steam La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Online VEX VR Robotics class | Steam Lab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VEXcode VR - 2. Drivetrain Commands - YouTub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35696" y="5885726"/>
            <a:ext cx="4032448" cy="9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0375" y="1482502"/>
            <a:ext cx="8229600" cy="571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СУБЪЕКТ ФОРМИРУЮЩЕГО ОЦЕНИВАНИЯ</a:t>
            </a:r>
            <a:endParaRPr lang="ru-RU" sz="2800" dirty="0"/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10358651"/>
              </p:ext>
            </p:extLst>
          </p:nvPr>
        </p:nvGraphicFramePr>
        <p:xfrm>
          <a:off x="1187625" y="1988840"/>
          <a:ext cx="749917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655048" y="3212976"/>
            <a:ext cx="3240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3212976"/>
            <a:ext cx="22752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УЧАЩИЙСЯ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251520" y="6179631"/>
            <a:ext cx="720080" cy="52160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14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1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620688"/>
            <a:ext cx="4437529" cy="5616624"/>
          </a:xfrm>
        </p:spPr>
        <p:txBody>
          <a:bodyPr>
            <a:normAutofit fontScale="92500"/>
          </a:bodyPr>
          <a:lstStyle/>
          <a:p>
            <a:r>
              <a:rPr lang="ru-RU" sz="2500" dirty="0">
                <a:solidFill>
                  <a:schemeClr val="tx1"/>
                </a:solidFill>
              </a:rPr>
              <a:t>1. </a:t>
            </a:r>
            <a:r>
              <a:rPr lang="en-US" sz="2500" dirty="0">
                <a:solidFill>
                  <a:schemeClr val="tx1"/>
                </a:solidFill>
              </a:rPr>
              <a:t>How the REC Foundation is Inspiring the Next Generation of STEM Students </a:t>
            </a:r>
            <a:endParaRPr lang="ru-RU" sz="2500" dirty="0" smtClean="0">
              <a:solidFill>
                <a:schemeClr val="tx1"/>
              </a:solidFill>
            </a:endParaRPr>
          </a:p>
          <a:p>
            <a:pPr lvl="0"/>
            <a:r>
              <a:rPr lang="en-US" sz="21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sz="21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2100" dirty="0" smtClean="0">
                <a:solidFill>
                  <a:schemeClr val="tx1"/>
                </a:solidFill>
                <a:hlinkClick r:id="rId2"/>
              </a:rPr>
              <a:t>www.roboticseducation.org/how-the-rec-foundation-is-inspiring-the-next-generation-of-stem-students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ru-RU" sz="2100" dirty="0" smtClean="0">
                <a:solidFill>
                  <a:schemeClr val="tx1"/>
                </a:solidFill>
              </a:rPr>
              <a:t> </a:t>
            </a:r>
          </a:p>
          <a:p>
            <a:pPr lvl="0"/>
            <a:endParaRPr lang="ru-RU" sz="2500" dirty="0">
              <a:solidFill>
                <a:schemeClr val="tx1"/>
              </a:solidFill>
            </a:endParaRPr>
          </a:p>
          <a:p>
            <a:pPr lvl="0"/>
            <a:r>
              <a:rPr lang="ru-RU" sz="2500" dirty="0" smtClean="0">
                <a:solidFill>
                  <a:schemeClr val="tx1"/>
                </a:solidFill>
              </a:rPr>
              <a:t>2. </a:t>
            </a:r>
            <a:r>
              <a:rPr lang="en-US" sz="2500" dirty="0">
                <a:solidFill>
                  <a:schemeClr val="tx1"/>
                </a:solidFill>
              </a:rPr>
              <a:t>Webinar - Introducing </a:t>
            </a:r>
            <a:r>
              <a:rPr lang="en-US" sz="2500" dirty="0" err="1">
                <a:solidFill>
                  <a:schemeClr val="tx1"/>
                </a:solidFill>
              </a:rPr>
              <a:t>VEXcode</a:t>
            </a:r>
            <a:r>
              <a:rPr lang="en-US" sz="2500" dirty="0">
                <a:solidFill>
                  <a:schemeClr val="tx1"/>
                </a:solidFill>
              </a:rPr>
              <a:t> VR: Learn Computer Science at home without a </a:t>
            </a:r>
            <a:r>
              <a:rPr lang="en-US" sz="2500" dirty="0" smtClean="0">
                <a:solidFill>
                  <a:schemeClr val="tx1"/>
                </a:solidFill>
              </a:rPr>
              <a:t>robot</a:t>
            </a:r>
            <a:endParaRPr lang="ru-RU" sz="2500" dirty="0">
              <a:solidFill>
                <a:schemeClr val="tx1"/>
              </a:solidFill>
            </a:endParaRPr>
          </a:p>
          <a:p>
            <a:pPr lvl="0"/>
            <a:r>
              <a:rPr lang="en-US" sz="21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ru-RU" sz="21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2100" dirty="0">
                <a:solidFill>
                  <a:schemeClr val="tx1"/>
                </a:solidFill>
                <a:hlinkClick r:id="rId3"/>
              </a:rPr>
              <a:t>www</a:t>
            </a:r>
            <a:r>
              <a:rPr lang="ru-RU" sz="2100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sz="2100" dirty="0" err="1">
                <a:solidFill>
                  <a:schemeClr val="tx1"/>
                </a:solidFill>
                <a:hlinkClick r:id="rId3"/>
              </a:rPr>
              <a:t>vexrobotics</a:t>
            </a:r>
            <a:r>
              <a:rPr lang="ru-RU" sz="2100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sz="2100" dirty="0">
                <a:solidFill>
                  <a:schemeClr val="tx1"/>
                </a:solidFill>
                <a:hlinkClick r:id="rId3"/>
              </a:rPr>
              <a:t>com</a:t>
            </a:r>
            <a:r>
              <a:rPr lang="ru-RU" sz="2100" dirty="0">
                <a:solidFill>
                  <a:schemeClr val="tx1"/>
                </a:solidFill>
                <a:hlinkClick r:id="rId3"/>
              </a:rPr>
              <a:t>/</a:t>
            </a:r>
            <a:r>
              <a:rPr lang="en-US" sz="2100" dirty="0" err="1">
                <a:solidFill>
                  <a:schemeClr val="tx1"/>
                </a:solidFill>
                <a:hlinkClick r:id="rId3"/>
              </a:rPr>
              <a:t>vexcode</a:t>
            </a:r>
            <a:r>
              <a:rPr lang="ru-RU" sz="2100" dirty="0">
                <a:solidFill>
                  <a:schemeClr val="tx1"/>
                </a:solidFill>
                <a:hlinkClick r:id="rId3"/>
              </a:rPr>
              <a:t>-</a:t>
            </a:r>
            <a:r>
              <a:rPr lang="en-US" sz="2100" dirty="0" err="1" smtClean="0">
                <a:solidFill>
                  <a:schemeClr val="tx1"/>
                </a:solidFill>
                <a:hlinkClick r:id="rId3"/>
              </a:rPr>
              <a:t>vr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endParaRPr lang="ru-RU" sz="2100" dirty="0" smtClean="0">
              <a:solidFill>
                <a:schemeClr val="tx1"/>
              </a:solidFill>
            </a:endParaRPr>
          </a:p>
          <a:p>
            <a:pPr lvl="0"/>
            <a:endParaRPr lang="ru-RU" sz="2500" dirty="0">
              <a:solidFill>
                <a:schemeClr val="tx1"/>
              </a:solidFill>
            </a:endParaRPr>
          </a:p>
          <a:p>
            <a:pPr lvl="0"/>
            <a:r>
              <a:rPr lang="ru-RU" sz="2500" dirty="0" smtClean="0">
                <a:solidFill>
                  <a:schemeClr val="tx1"/>
                </a:solidFill>
              </a:rPr>
              <a:t>3. </a:t>
            </a:r>
            <a:r>
              <a:rPr lang="en-US" sz="2500" dirty="0" smtClean="0">
                <a:solidFill>
                  <a:schemeClr val="tx1"/>
                </a:solidFill>
              </a:rPr>
              <a:t>Webinar </a:t>
            </a:r>
            <a:r>
              <a:rPr lang="en-US" sz="2500" dirty="0">
                <a:solidFill>
                  <a:schemeClr val="tx1"/>
                </a:solidFill>
              </a:rPr>
              <a:t>- Teaching with </a:t>
            </a:r>
            <a:r>
              <a:rPr lang="en-US" sz="2500" dirty="0" err="1">
                <a:solidFill>
                  <a:schemeClr val="tx1"/>
                </a:solidFill>
              </a:rPr>
              <a:t>VEXcode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smtClean="0">
                <a:solidFill>
                  <a:schemeClr val="tx1"/>
                </a:solidFill>
              </a:rPr>
              <a:t>VR  </a:t>
            </a:r>
            <a:r>
              <a:rPr lang="en-US" sz="1900" dirty="0" smtClean="0">
                <a:solidFill>
                  <a:schemeClr val="tx1"/>
                </a:solidFill>
                <a:hlinkClick r:id="rId4"/>
              </a:rPr>
              <a:t>https://youtu.be/KyMrIggjAJM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5839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СПИСОК РЕКОМЕНДОВАННЫХ ИСТОЧНИКОВ ИНФОРМАЦИИ:</a:t>
            </a:r>
            <a:endParaRPr lang="ru-RU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4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МОДЕЛЬ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ДОПОЛНИТЕЛЬНОГО ОБРАЗОВАНИЯ В ГИМНАЗИИ (ТЕХНОЛОГИЧЕСКИЙ ПРОФИЛЬ)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9267412"/>
              </p:ext>
            </p:extLst>
          </p:nvPr>
        </p:nvGraphicFramePr>
        <p:xfrm>
          <a:off x="0" y="1556792"/>
          <a:ext cx="9144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-36512" y="1916832"/>
            <a:ext cx="67588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Штриховая стрелка вправо 5"/>
          <p:cNvSpPr/>
          <p:nvPr/>
        </p:nvSpPr>
        <p:spPr>
          <a:xfrm>
            <a:off x="251520" y="6179631"/>
            <a:ext cx="720080" cy="52160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2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2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7608376" y="3523836"/>
            <a:ext cx="1487400" cy="315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9792" y="476672"/>
            <a:ext cx="87564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ВЕБ-КОНФЕРЕНЦИИ С ЗАРУБЕЖНЫМИ КОМАНДАМИ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(БРАЗИЛИЯ, ГЕРМАНИЯ, ФРАНЦИЯ, ИСПАНИЯ) </a:t>
            </a:r>
            <a:endParaRPr lang="ru-RU" alt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09792" y="2100943"/>
            <a:ext cx="4605628" cy="402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ÐÐ° Ð´Ð°Ð½Ð½Ð¾Ð¼ Ð¸Ð·Ð¾Ð±ÑÐ°Ð¶ÐµÐ½Ð¸Ð¸ Ð¼Ð¾Ð¶ÐµÑ Ð½Ð°ÑÐ¾Ð´Ð¸ÑÑÑÑ: 5 ÑÐµÐ»Ð¾Ð²ÐµÐº, Ð»ÑÐ´Ð¸ ÑÐ»ÑÐ±Ð°ÑÑÑÑ, Ð»ÑÐ´Ð¸ ÑÑÐ¾ÑÑ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5765" y="2396885"/>
            <a:ext cx="4140459" cy="27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700808"/>
            <a:ext cx="67588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Штриховая стрелка вправо 6"/>
          <p:cNvSpPr/>
          <p:nvPr/>
        </p:nvSpPr>
        <p:spPr>
          <a:xfrm>
            <a:off x="251520" y="6179631"/>
            <a:ext cx="720080" cy="52160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7630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7608376" y="3422003"/>
            <a:ext cx="1487400" cy="315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24474" y="260648"/>
            <a:ext cx="884001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ПОСЕЩЕНИЕ ГИМНАЗИИ И ЛАБОРАТОРИИ РОБОТОТЕХНИКИ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МЭРОМ ГОРОДА-ПОБРАТИМА ИЗ США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Г. ГЕЙНСВИЛЛА</a:t>
            </a:r>
            <a:endParaRPr lang="ru-RU" alt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DNS\Pictures\Встреча с мэром Гейнсвилла\Гимназия Меркуловой\DSC_69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9828" y="3224754"/>
            <a:ext cx="4394653" cy="29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NS\Pictures\Встреча с мэром Гейнсвилла\Гимназия Меркуловой\DSC_700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05228" y="2383971"/>
            <a:ext cx="4359260" cy="26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3855" y="2132856"/>
            <a:ext cx="67588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Штриховая стрелка вправо 6"/>
          <p:cNvSpPr/>
          <p:nvPr/>
        </p:nvSpPr>
        <p:spPr>
          <a:xfrm>
            <a:off x="251520" y="6179631"/>
            <a:ext cx="720080" cy="52160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1900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7608376" y="4648674"/>
            <a:ext cx="1487400" cy="315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260648"/>
            <a:ext cx="90460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ВЕБ-КОНФЕРЕНЦИИ С ЗАРУБЕЖНЫМИ КОМАНДАМИ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ВСТРЕЧА С АНДРЕ (СТУДЕНТОМ ИЗ БРАЗИЛИИ)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 РОССИИ В 2019 Г.</a:t>
            </a:r>
            <a:endParaRPr lang="ru-RU" alt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s://sun9-51.userapi.com/c855528/v855528975/904c0/10S27PvXEj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932040" y="3710805"/>
            <a:ext cx="402675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un9-49.userapi.com/c855528/v855528975/90498/qEqPOKiyBVw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7504" y="1988840"/>
            <a:ext cx="4704457" cy="25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un9-39.userapi.com/c855528/v855528975/9054a/Fny125H6tR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424322" y="2021841"/>
            <a:ext cx="3180126" cy="15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un9-2.userapi.com/c855528/v855528975/90466/5P8RPYh12ks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7504" y="4665386"/>
            <a:ext cx="2240777" cy="14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sun9-9.userapi.com/c855528/v855528975/9042a/RXfV4SrjoiU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54861" y="4638328"/>
            <a:ext cx="2257100" cy="15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-36512" y="1700808"/>
            <a:ext cx="67588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Штриховая стрелка вправо 9"/>
          <p:cNvSpPr/>
          <p:nvPr/>
        </p:nvSpPr>
        <p:spPr>
          <a:xfrm>
            <a:off x="251520" y="6179631"/>
            <a:ext cx="720080" cy="52160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30293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1268760"/>
            <a:ext cx="67588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7504" y="47667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ДИСТАНЦИОННОЕ 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ОБУЧЕНИЕ (РОБОТОТЕХНИКА)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DNS\Desktop\Мультиплик Герои SnapCAD\Валли 3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87524" y="1484784"/>
            <a:ext cx="2508811" cy="236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bomatter VEX IQ SnapCAD Video Tutorials | Vex robotics design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0787" y="1556792"/>
            <a:ext cx="4283201" cy="479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NS\Documents\Робототехника\2018-2019\VEX Next Level\Инженерная книга_старшие\3D model Mr Crab\mrCrab.TIFF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25454" y="4149079"/>
            <a:ext cx="3158913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NS\Desktop\Мультиплик Герои SnapCAD\Âèííè Ïóõ.JPE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524167" y="2329835"/>
            <a:ext cx="1595146" cy="26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Штриховая стрелка вправо 8"/>
          <p:cNvSpPr/>
          <p:nvPr/>
        </p:nvSpPr>
        <p:spPr>
          <a:xfrm>
            <a:off x="251520" y="6251357"/>
            <a:ext cx="720080" cy="52160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7525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1124744"/>
            <a:ext cx="67588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7504" y="47667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ШАГ </a:t>
            </a:r>
            <a:r>
              <a:rPr lang="ru-RU" sz="2800" b="1" dirty="0" smtClean="0">
                <a:solidFill>
                  <a:srgbClr val="002060"/>
                </a:solidFill>
              </a:rPr>
              <a:t>№1. УЧАСТИЕ В ВЕБИНАРЕ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AutoShape 2" descr="Online VEX VR Robotics class | Steam La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Online VEX VR Robotics class | Steam Lab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VEXcode VR - 2. Drivetrain Commands - YouTub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35696" y="5885726"/>
            <a:ext cx="4032448" cy="9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575" y="1124744"/>
            <a:ext cx="8880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JASON MCKENNA  </a:t>
            </a:r>
          </a:p>
          <a:p>
            <a:pPr algn="ctr"/>
            <a:r>
              <a:rPr lang="ru-RU" dirty="0" smtClean="0"/>
              <a:t> «INTRODUCING VEXCODE VR: LEARN COMPUTER SCIENCE AT HOME WITHOUT A ROBOT»</a:t>
            </a:r>
            <a:endParaRPr lang="en-US" dirty="0" smtClean="0"/>
          </a:p>
          <a:p>
            <a:pPr algn="ctr"/>
            <a:r>
              <a:rPr lang="ru-RU" dirty="0" smtClean="0"/>
              <a:t> </a:t>
            </a:r>
            <a:r>
              <a:rPr lang="ru-RU" u="sng" dirty="0" smtClean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://www.youtube.com/watch?v=QqogudL_WIQ</a:t>
            </a:r>
            <a:r>
              <a:rPr lang="ru-RU" dirty="0"/>
              <a:t>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2160378"/>
            <a:ext cx="6480720" cy="364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Штриховая стрелка вправо 9"/>
          <p:cNvSpPr/>
          <p:nvPr/>
        </p:nvSpPr>
        <p:spPr>
          <a:xfrm>
            <a:off x="251520" y="6179631"/>
            <a:ext cx="720080" cy="52160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21894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1124744"/>
            <a:ext cx="67588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7504" y="47667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ШАГ №2.  САМООБРАЗОВАНИЕ НАСТАВНИКА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AutoShape 2" descr="Online VEX VR Robotics class | Steam La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Online VEX VR Robotics class | Steam Lab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VEXcode VR - 2. Drivetrain Commands - YouTub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35696" y="5885726"/>
            <a:ext cx="4032448" cy="9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124744"/>
            <a:ext cx="6883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ИЗУЧЕНИЕ ДИДАКТИЧЕСКИХ МАТЕРИАЛОВ НА АНГЛИЙСКОМ ЯЗЫКЕ </a:t>
            </a:r>
            <a:endParaRPr lang="ru-RU" dirty="0"/>
          </a:p>
          <a:p>
            <a:r>
              <a:rPr lang="ru-RU" u="sng" dirty="0" smtClean="0">
                <a:hlinkClick r:id="rId3"/>
              </a:rPr>
              <a:t> https</a:t>
            </a:r>
            <a:r>
              <a:rPr lang="ru-RU" u="sng" dirty="0">
                <a:hlinkClick r:id="rId3"/>
              </a:rPr>
              <a:t>://www.vexrobotics.com/vexcode-vr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1520" y="1873670"/>
            <a:ext cx="4204696" cy="400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44008" y="1457917"/>
            <a:ext cx="4151919" cy="401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Штриховая стрелка вправо 10"/>
          <p:cNvSpPr/>
          <p:nvPr/>
        </p:nvSpPr>
        <p:spPr>
          <a:xfrm>
            <a:off x="251520" y="6179631"/>
            <a:ext cx="720080" cy="52160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8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3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980728"/>
            <a:ext cx="67588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7504" y="26064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ШАГ №3. АДАПТИРОВАНИЕ МАТЕРИАЛОВ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AutoShape 2" descr="Online VEX VR Robotics class | Steam La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Online VEX VR Robotics class | Steam Lab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VEXcode VR - 2. Drivetrain Commands - YouTub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35696" y="5885726"/>
            <a:ext cx="4032448" cy="9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211960" y="1510593"/>
            <a:ext cx="4688773" cy="3873798"/>
            <a:chOff x="1733955" y="1758395"/>
            <a:chExt cx="5562839" cy="4058577"/>
          </a:xfrm>
        </p:grpSpPr>
        <p:pic>
          <p:nvPicPr>
            <p:cNvPr id="9" name="Рисунок 8" descr="https://content.vexrobotics.com/images/VEXcode/VR/VEXcodeVRBotCallouts.png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2296164" y="1844824"/>
              <a:ext cx="4630083" cy="363415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580112" y="1844824"/>
              <a:ext cx="939445" cy="357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(ручка)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85686" y="4749065"/>
              <a:ext cx="1727394" cy="322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(электромагнит)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5492" y="5411951"/>
              <a:ext cx="2651302" cy="405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(Ходовая часть, </a:t>
              </a:r>
            </a:p>
            <a:p>
              <a:pPr algn="ctr">
                <a:lnSpc>
                  <a:spcPts val="1100"/>
                </a:lnSpc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колесо диаметром 50 мм)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699792" y="2694880"/>
              <a:ext cx="108012" cy="87813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06448" y="5352607"/>
              <a:ext cx="1580431" cy="29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(датчик цвета)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3955" y="2361532"/>
              <a:ext cx="1949756" cy="39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b="1" dirty="0" smtClean="0">
                  <a:latin typeface="+mj-lt"/>
                </a:rPr>
                <a:t>Bumper Sensor</a:t>
              </a:r>
            </a:p>
            <a:p>
              <a:pPr algn="ctr">
                <a:lnSpc>
                  <a:spcPts val="1100"/>
                </a:lnSpc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(датчик касания)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16" name="Прямая со стрелкой 15"/>
            <p:cNvCxnSpPr>
              <a:stCxn id="17" idx="2"/>
            </p:cNvCxnSpPr>
            <p:nvPr/>
          </p:nvCxnSpPr>
          <p:spPr>
            <a:xfrm flipH="1">
              <a:off x="3707905" y="2150718"/>
              <a:ext cx="1" cy="12062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69278" y="1758395"/>
              <a:ext cx="2077255" cy="39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600" b="1" dirty="0" smtClean="0">
                  <a:latin typeface="+mj-lt"/>
                </a:rPr>
                <a:t>Distance Sensor</a:t>
              </a:r>
            </a:p>
            <a:p>
              <a:pPr algn="ctr">
                <a:lnSpc>
                  <a:spcPts val="1100"/>
                </a:lnSpc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(датчик расстояния)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7544" y="1052736"/>
            <a:ext cx="3551874" cy="473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Штриховая стрелка вправо 18"/>
          <p:cNvSpPr/>
          <p:nvPr/>
        </p:nvSpPr>
        <p:spPr>
          <a:xfrm>
            <a:off x="251520" y="6179631"/>
            <a:ext cx="720080" cy="52160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26695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258</Words>
  <Application>Microsoft Office PowerPoint</Application>
  <PresentationFormat>Экран (4:3)</PresentationFormat>
  <Paragraphs>79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Специальное оформление</vt:lpstr>
      <vt:lpstr>Алешина Наталия Николаевна,  заместитель директора по УВР,  тренер-наставник по робототехнике  ЧОУ  «Гимназия №1»  г. Новороссийска aleshinanataly@mail.ru   </vt:lpstr>
      <vt:lpstr>МОДЕЛЬ  ДОПОЛНИТЕЛЬНОГО ОБРАЗОВАНИЯ В ГИМНАЗИИ (ТЕХНОЛОГИЧЕСКИЙ ПРОФИЛЬ)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shcherbakova_s_b</cp:lastModifiedBy>
  <cp:revision>52</cp:revision>
  <dcterms:created xsi:type="dcterms:W3CDTF">2009-01-08T12:15:48Z</dcterms:created>
  <dcterms:modified xsi:type="dcterms:W3CDTF">2020-09-28T05:53:18Z</dcterms:modified>
</cp:coreProperties>
</file>