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7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1F1F1"/>
    <a:srgbClr val="C6D4DF"/>
    <a:srgbClr val="3A5896"/>
    <a:srgbClr val="F3F0ED"/>
    <a:srgbClr val="E1DAD2"/>
    <a:srgbClr val="FEFEFE"/>
    <a:srgbClr val="C1C9CD"/>
    <a:srgbClr val="7C96A3"/>
    <a:srgbClr val="FFFFFF"/>
    <a:srgbClr val="0033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127867" y="4154744"/>
            <a:ext cx="6426230" cy="21801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Участник круглого стола «Инженерное образование: от школы к производству»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Радченко Елена Викторовна учитель технологии МАОУ СОШ №2 им. Трубилина И.Т.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27867" y="1735861"/>
            <a:ext cx="7341705" cy="2501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«Использование конструкторов </a:t>
            </a:r>
            <a:r>
              <a:rPr 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LEGO Education, WEDO</a:t>
            </a:r>
            <a:r>
              <a:rPr lang="ru-RU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уроках и во внеурочное время»</a:t>
            </a:r>
            <a:endParaRPr lang="en-US" sz="4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52" y="1030733"/>
            <a:ext cx="4669224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краевой конкурс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фестиваль </a:t>
            </a:r>
            <a:r>
              <a:rPr lang="ru-RU" dirty="0">
                <a:solidFill>
                  <a:srgbClr val="FF0000"/>
                </a:solidFill>
              </a:rPr>
              <a:t>школьников по робототехнике «</a:t>
            </a:r>
            <a:r>
              <a:rPr lang="ru-RU" dirty="0" err="1">
                <a:solidFill>
                  <a:srgbClr val="FF0000"/>
                </a:solidFill>
              </a:rPr>
              <a:t>Робофест</a:t>
            </a:r>
            <a:r>
              <a:rPr lang="ru-RU" dirty="0">
                <a:solidFill>
                  <a:srgbClr val="FF0000"/>
                </a:solidFill>
              </a:rPr>
              <a:t> Кубань»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59482"/>
            <a:ext cx="4464068" cy="3837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60306" y="3328120"/>
            <a:ext cx="4807523" cy="35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63207"/>
            <a:ext cx="9144000" cy="13690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выставка </a:t>
            </a:r>
            <a:r>
              <a:rPr lang="ru-RU" sz="2400" dirty="0">
                <a:solidFill>
                  <a:srgbClr val="FF0000"/>
                </a:solidFill>
              </a:rPr>
              <a:t>научно – технического творчества </a:t>
            </a:r>
            <a:r>
              <a:rPr lang="ru-RU" sz="2400" dirty="0" smtClean="0">
                <a:solidFill>
                  <a:srgbClr val="FF0000"/>
                </a:solidFill>
              </a:rPr>
              <a:t>школьников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>
                <a:solidFill>
                  <a:srgbClr val="FF0000"/>
                </a:solidFill>
              </a:rPr>
              <a:t>Юные техники - будущее инновационной </a:t>
            </a:r>
            <a:r>
              <a:rPr lang="ru-RU" sz="3200" dirty="0" smtClean="0">
                <a:solidFill>
                  <a:srgbClr val="FF0000"/>
                </a:solidFill>
              </a:rPr>
              <a:t>России</a:t>
            </a:r>
            <a:r>
              <a:rPr lang="ru-RU" sz="32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9992" y="3125763"/>
            <a:ext cx="4855310" cy="3604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3962400" y="1161536"/>
            <a:ext cx="3369275" cy="423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3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Изучение механизмов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11" y="1161950"/>
            <a:ext cx="4034315" cy="30257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903" y="1947656"/>
            <a:ext cx="3289874" cy="4386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835" y="4400722"/>
            <a:ext cx="3866866" cy="19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0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«Билет в будущее»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436" y="1111339"/>
            <a:ext cx="3875932" cy="29069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18" y="1407610"/>
            <a:ext cx="3916018" cy="5221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436" y="4018288"/>
            <a:ext cx="3406046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4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372" y="327965"/>
            <a:ext cx="8971006" cy="9987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Маленькое хобби – большое будущее!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064765" y="1555819"/>
            <a:ext cx="3212248" cy="4290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8651" y="1555819"/>
            <a:ext cx="3225733" cy="42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64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490" y="277528"/>
            <a:ext cx="4148919" cy="31116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11" y="277528"/>
            <a:ext cx="4148919" cy="3111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5926" y="3137425"/>
            <a:ext cx="4334023" cy="34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27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713" y="2002871"/>
            <a:ext cx="4742035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FF0000"/>
                </a:solidFill>
              </a:rPr>
              <a:t>Робототехника-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это увлекательное </a:t>
            </a:r>
            <a:r>
              <a:rPr lang="ru-RU" dirty="0"/>
              <a:t>путешествие в мир интеллекта, </a:t>
            </a:r>
            <a:br>
              <a:rPr lang="ru-RU" dirty="0"/>
            </a:br>
            <a:r>
              <a:rPr lang="ru-RU" dirty="0"/>
              <a:t>высоких технологий и научных открытий!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48061" y="336799"/>
            <a:ext cx="3554383" cy="498995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35373" y="5708819"/>
            <a:ext cx="5595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7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697" y="640923"/>
            <a:ext cx="7459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Робототехника – часть нашей жизни!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3166"/>
            <a:ext cx="9144000" cy="51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1030" y="640286"/>
            <a:ext cx="8438743" cy="99874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Кружок «Робототехника» в нашей школе открыт в 2014 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9963" y="3314226"/>
            <a:ext cx="4450093" cy="3298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96740" y="1937793"/>
            <a:ext cx="4081966" cy="302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87" y="163208"/>
            <a:ext cx="8574156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Командная работа-наилучший конечный результат!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C:\Users\User\Desktop\Робототехника\IMG_2677.JPG"/>
          <p:cNvPicPr/>
          <p:nvPr/>
        </p:nvPicPr>
        <p:blipFill>
          <a:blip r:embed="rId2" cstate="email">
            <a:lum bright="4000" contrast="6000"/>
          </a:blip>
          <a:srcRect/>
          <a:stretch>
            <a:fillRect/>
          </a:stretch>
        </p:blipFill>
        <p:spPr bwMode="auto">
          <a:xfrm>
            <a:off x="465462" y="1827590"/>
            <a:ext cx="3320497" cy="486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37820" y="1161950"/>
            <a:ext cx="4721937" cy="33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0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Начальная </a:t>
            </a:r>
            <a:r>
              <a:rPr lang="ru-RU" dirty="0">
                <a:solidFill>
                  <a:srgbClr val="FF0000"/>
                </a:solidFill>
              </a:rPr>
              <a:t>школа – будущее здесь.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750" y="944900"/>
            <a:ext cx="2823003" cy="2828897"/>
          </a:xfrm>
        </p:spPr>
      </p:pic>
      <p:sp>
        <p:nvSpPr>
          <p:cNvPr id="8" name="TextBox 7"/>
          <p:cNvSpPr txBox="1"/>
          <p:nvPr/>
        </p:nvSpPr>
        <p:spPr>
          <a:xfrm>
            <a:off x="1853515" y="1161950"/>
            <a:ext cx="413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LEGO Education, WEDO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09" y="1840665"/>
            <a:ext cx="3485003" cy="2613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701" y="3773797"/>
            <a:ext cx="4072836" cy="30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96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абор </a:t>
            </a:r>
            <a:r>
              <a:rPr lang="en-US" dirty="0">
                <a:solidFill>
                  <a:srgbClr val="FF0000"/>
                </a:solidFill>
              </a:rPr>
              <a:t>Mindstorms Education EV3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46058"/>
            <a:ext cx="4285397" cy="321404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3537454" y="1587485"/>
            <a:ext cx="3986739" cy="50726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57" y="1012009"/>
            <a:ext cx="3370997" cy="243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76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71699" y="857681"/>
            <a:ext cx="5294477" cy="151546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Открытие Центра цифровых и гуманитарных компетенций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«Точка роста»</a:t>
            </a:r>
            <a:endParaRPr lang="ru-RU" sz="53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99" y="3451892"/>
            <a:ext cx="6516782" cy="305808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6215" y="127525"/>
            <a:ext cx="4822778" cy="321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3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5" y="306806"/>
            <a:ext cx="9144000" cy="99874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Электромеханический конструктор </a:t>
            </a:r>
            <a:r>
              <a:rPr lang="ru-RU" sz="3200" dirty="0" err="1">
                <a:solidFill>
                  <a:srgbClr val="FF0000"/>
                </a:solidFill>
              </a:rPr>
              <a:t>WeDo</a:t>
            </a:r>
            <a:r>
              <a:rPr lang="ru-RU" sz="3200" dirty="0">
                <a:solidFill>
                  <a:srgbClr val="FF0000"/>
                </a:solidFill>
              </a:rPr>
              <a:t> и Электронный конструктор «</a:t>
            </a:r>
            <a:r>
              <a:rPr lang="ru-RU" sz="3200" dirty="0" err="1">
                <a:solidFill>
                  <a:srgbClr val="FF0000"/>
                </a:solidFill>
              </a:rPr>
              <a:t>Machines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and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Mechanisms</a:t>
            </a:r>
            <a:r>
              <a:rPr lang="ru-RU" sz="3200" dirty="0">
                <a:solidFill>
                  <a:srgbClr val="FF0000"/>
                </a:solidFill>
              </a:rPr>
              <a:t> Возобновляемые источники энергии»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525" y="1806447"/>
            <a:ext cx="3523445" cy="4697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30" y="1806448"/>
            <a:ext cx="3488679" cy="46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52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Победители районного </a:t>
            </a:r>
            <a:r>
              <a:rPr lang="ru-RU" dirty="0">
                <a:solidFill>
                  <a:srgbClr val="FF0000"/>
                </a:solidFill>
              </a:rPr>
              <a:t>конкурса - фестиваля по робототехнике </a:t>
            </a:r>
            <a:r>
              <a:rPr lang="ru-RU" dirty="0" err="1" smtClean="0">
                <a:solidFill>
                  <a:srgbClr val="FF0000"/>
                </a:solidFill>
              </a:rPr>
              <a:t>Робофест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2379" y="1325584"/>
            <a:ext cx="5188146" cy="345673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359964" y="2494955"/>
            <a:ext cx="2928731" cy="4138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869" y="4842879"/>
            <a:ext cx="2531165" cy="17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0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139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Кружок «Робототехника» в нашей школе открыт в 2014 г</vt:lpstr>
      <vt:lpstr>Командная работа-наилучший конечный результат!</vt:lpstr>
      <vt:lpstr>Начальная школа – будущее здесь.</vt:lpstr>
      <vt:lpstr>Набор Mindstorms Education EV3 </vt:lpstr>
      <vt:lpstr>Открытие Центра цифровых и гуманитарных компетенций  «Точка роста»</vt:lpstr>
      <vt:lpstr>Электромеханический конструктор WeDo и Электронный конструктор «Machines and Mechanisms Возобновляемые источники энергии»</vt:lpstr>
      <vt:lpstr>Победители районного конкурса - фестиваля по робототехнике Робофест</vt:lpstr>
      <vt:lpstr>краевой конкурс - фестиваль школьников по робототехнике «Робофест Кубань»</vt:lpstr>
      <vt:lpstr>выставка научно – технического творчества школьников «Юные техники - будущее инновационной России»</vt:lpstr>
      <vt:lpstr>Изучение механизмов</vt:lpstr>
      <vt:lpstr>«Билет в будущее»</vt:lpstr>
      <vt:lpstr>Маленькое хобби – большое будущее!</vt:lpstr>
      <vt:lpstr>Слайд 15</vt:lpstr>
      <vt:lpstr>Робототехника- это увлекательное путешествие в мир интеллекта,  высоких технологий и научных открытий!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shcherbakova_s_b</cp:lastModifiedBy>
  <cp:revision>159</cp:revision>
  <dcterms:created xsi:type="dcterms:W3CDTF">2016-11-18T14:12:19Z</dcterms:created>
  <dcterms:modified xsi:type="dcterms:W3CDTF">2020-09-28T05:54:15Z</dcterms:modified>
</cp:coreProperties>
</file>