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92" r:id="rId3"/>
    <p:sldId id="301" r:id="rId4"/>
    <p:sldId id="293" r:id="rId5"/>
    <p:sldId id="294" r:id="rId6"/>
    <p:sldId id="295" r:id="rId7"/>
    <p:sldId id="296" r:id="rId8"/>
    <p:sldId id="297" r:id="rId9"/>
    <p:sldId id="299" r:id="rId10"/>
    <p:sldId id="300" r:id="rId11"/>
    <p:sldId id="302" r:id="rId12"/>
  </p:sldIdLst>
  <p:sldSz cx="12192000" cy="6858000"/>
  <p:notesSz cx="9926638" cy="1435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CA3"/>
    <a:srgbClr val="BCC3D5"/>
    <a:srgbClr val="344A64"/>
    <a:srgbClr val="98A3BE"/>
    <a:srgbClr val="E55E54"/>
    <a:srgbClr val="A7ADBD"/>
    <a:srgbClr val="8C9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1958" autoAdjust="0"/>
  </p:normalViewPr>
  <p:slideViewPr>
    <p:cSldViewPr snapToGrid="0">
      <p:cViewPr varScale="1">
        <p:scale>
          <a:sx n="102" d="100"/>
          <a:sy n="102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3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FE9C5103-A418-4F29-A6DB-A652C5E3A81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C970327-C169-431A-997A-53759444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1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>
              <a:cs typeface="Arial" panose="020B0604020202020204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FB7BAD-CF6D-4DDC-849E-0EA31EB93F25}" type="slidenum">
              <a:rPr lang="ru-RU" altLang="ru-RU" sz="1200" b="0"/>
              <a:pPr/>
              <a:t>2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15335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>
              <a:cs typeface="Arial" panose="020B0604020202020204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FB7BAD-CF6D-4DDC-849E-0EA31EB93F25}" type="slidenum">
              <a:rPr lang="ru-RU" altLang="ru-RU" sz="1200" b="0"/>
              <a:pPr/>
              <a:t>3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419853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3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0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9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1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A80E-DE39-4994-8DEB-318421320BA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ibliotekakkidppo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gppu.ru/events/119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IzfPig6DA&amp;ab_channel=%D0%90%D0%BA%D0%B0%D0%B4%D0%B5%D0%BC%D0%B8%D1%8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peremenasknigo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6" y="1713"/>
            <a:ext cx="12195050" cy="6856287"/>
          </a:xfrm>
          <a:prstGeom prst="rect">
            <a:avLst/>
          </a:prstGeom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739" y="3041568"/>
            <a:ext cx="1023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об образовании и для образования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4492" y="5469156"/>
            <a:ext cx="2262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22.03.21-28.03.21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7490" y="5298506"/>
            <a:ext cx="29174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«Институт развития образования» Краснодарского края</a:t>
            </a:r>
          </a:p>
          <a:p>
            <a:pPr>
              <a:spcBef>
                <a:spcPct val="0"/>
              </a:spcBef>
            </a:pPr>
            <a:r>
              <a:rPr lang="en-US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www.iro23.ru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post@iro23.ru               </a:t>
            </a:r>
            <a:endParaRPr lang="ru-RU" alt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тел.: +7 (861) 232-85-78</a:t>
            </a:r>
            <a:endParaRPr lang="en-US" alt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2261" y="5901179"/>
            <a:ext cx="255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44A64"/>
                </a:solidFill>
                <a:hlinkClick r:id="rId4"/>
              </a:rPr>
              <a:t>bibliotekakkidppo@mail.ru</a:t>
            </a:r>
            <a:endParaRPr lang="ru-RU" sz="1400" b="1" dirty="0">
              <a:solidFill>
                <a:srgbClr val="344A64"/>
              </a:solidFill>
            </a:endParaRPr>
          </a:p>
          <a:p>
            <a:endParaRPr lang="ru-RU" dirty="0">
              <a:solidFill>
                <a:srgbClr val="344A6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054" y="2157466"/>
            <a:ext cx="657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44A64"/>
                </a:solidFill>
              </a:rPr>
              <a:t>ДАЙДЖЕСТ новостей</a:t>
            </a:r>
          </a:p>
        </p:txBody>
      </p:sp>
    </p:spTree>
    <p:extLst>
      <p:ext uri="{BB962C8B-B14F-4D97-AF65-F5344CB8AC3E}">
        <p14:creationId xmlns:p14="http://schemas.microsoft.com/office/powerpoint/2010/main" val="33115407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798" y="84841"/>
            <a:ext cx="8752001" cy="160584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Clubhouse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315" y="1348032"/>
            <a:ext cx="11329039" cy="494907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организует дискуссии в сервисе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Clubhouse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Эксперты Академии и приглашенные спикеры рассуждают на различные темы из области образования, делятся мнениями и личным опытом. Слушатели также могут высказать свою точку зрения и задать интересующие вопросы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уже три дискуссии по темам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«Работа учителя: индивидуальная или групповая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«Физики или лирики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«Что мы читаем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Clubhouse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проводятся каждую среду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18:00 по московскому времени.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анонсами в социальных сетях Академии!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Академия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45" y="3142415"/>
            <a:ext cx="4553148" cy="28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798" y="235670"/>
            <a:ext cx="8752001" cy="145501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ЕГЭ может добавиться другой формат итоговой аттестации — Рособрнадзор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3315" y="1825625"/>
            <a:ext cx="10750485" cy="4933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итоговая аттестация (ЕГЭ) может трансформироваться после 2021 года в еще одну модель проверки знаний для тех, кто не собирается поступать в вуз, 16 марта сообщил глава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Музаев на заседании комитета Госдумы по образованию и науке. По мнению главы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новый формат должен учитывать изменения в технологиях образования — создание в школах «Цифровой образовательной среды» и рост баз данных по успеваемости учеников. Предложение основано на том, что оценка и учет знаний и умений учеников всё больше переходит в цифровой формат, в базы данных. Этот путь ведет к тотальному цифровому контролю за каждым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младенчества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UG.RU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07" y="4996206"/>
            <a:ext cx="1423447" cy="13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8536" y="1310326"/>
            <a:ext cx="11170763" cy="5214109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23.12.2020 № 766 "О 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утвержденный приказом Министерства просвещения Российской Федерации от 20 мая 2020 г. № 254"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02.03.2021 № 62645)</a:t>
            </a: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Источник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Учительская газета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400" dirty="0"/>
              <a:t>	</a:t>
            </a:r>
            <a:endParaRPr lang="ru-RU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40265" y="143299"/>
            <a:ext cx="10344346" cy="16462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О внесении изменений в федеральный перечень учебников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25628" y="2094322"/>
            <a:ext cx="10515600" cy="458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5" y="4543719"/>
            <a:ext cx="1769195" cy="1641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57753"/>
          <a:stretch/>
        </p:blipFill>
        <p:spPr>
          <a:xfrm>
            <a:off x="4515439" y="4232838"/>
            <a:ext cx="4355408" cy="22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0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8536" y="1941922"/>
            <a:ext cx="11170763" cy="458251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ТАСС состоялась пресс-конференция в онлайн-формате, посвященная презентации результатов проведенной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субъектов Российской Федерации по 12 критериям качества образования.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Учительская газета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400" dirty="0"/>
              <a:t>	</a:t>
            </a:r>
            <a:endParaRPr lang="ru-RU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47654" y="0"/>
            <a:ext cx="10344346" cy="16462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Кто-то лучше, кто-то хуже, но главное – это объективность!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25628" y="2094322"/>
            <a:ext cx="10515600" cy="458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47" y="4821538"/>
            <a:ext cx="3295560" cy="18552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332" y="2884755"/>
            <a:ext cx="8244526" cy="3715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7" y="3940404"/>
            <a:ext cx="1364045" cy="12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785" y="383980"/>
            <a:ext cx="9068585" cy="8226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Шаталова и современная система образования – соперники или союзники?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43" y="1931566"/>
            <a:ext cx="10887958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 президента Владимира Путина с лауреатами конкурса «Учитель года России»-2020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прозвучала инициатива об издании книги о выдающихся педагогах страны, в частности,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Викторе Федоровиче Шаталове.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ранее рассказывало сетевое издание «Учительская газета».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 гениальное просто и объяснимо.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Шаталова построена на естественных законах усвоения предмета,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что даны нам природой, или, если угодно, самим Богом.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 законам бабушки всех народов строили свое будущее.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Минобразование России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Учительская газета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888" y="2251655"/>
            <a:ext cx="3438230" cy="2216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43" y="4946386"/>
            <a:ext cx="1471686" cy="13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50" y="216817"/>
            <a:ext cx="8874550" cy="13132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встреч «Обучение и развитие детей с особыми образовательными потребностями»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33" y="1783080"/>
            <a:ext cx="11567160" cy="458114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"Клиническая и специальная психология" приглашает специалистов, студентов и аспирантов на цикл встреч, посвященных различным аспектам обучения и развития детей с особыми образовательными потребностями. Мы обсудим проблемы обучения и развития детей с расстройством аутистического спектра, детей, находящихся на длительном лечении, детей, имеющих трудности в освоении школьной программы. На нашем семинаре о своей работе расскажут ведущие специалисты - нейропсихологи, нейрофизиологи, психологи и педагоги. Мы поговорим о том, что может предложить современная наука, как отечественная, так и мировая, для выстраивания образовательных траекторий, коррекционных программ и поддержки семей детей с особыми образовательными потребностями. Одной из основных тем семинара станет обсуждение взаимодействия специалистов-практиков и исследователей в области фундаментальной науки. Ждем вас на нашем семинаре!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будет интересен студентам, аспирантам, психологам, педагогам, дефектологам, физиологам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Пройти по ссылке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https://mgppu.ru/events/1194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/>
            <a:endParaRPr lang="ru-RU" sz="1000" b="1" dirty="0"/>
          </a:p>
          <a:p>
            <a:pPr lvl="8" algn="just"/>
            <a:endParaRPr lang="ru-RU" sz="1000" b="1" dirty="0"/>
          </a:p>
          <a:p>
            <a:pPr lvl="8" algn="just"/>
            <a:endParaRPr lang="ru-RU" sz="1000" b="1" dirty="0"/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6577" y="4760536"/>
            <a:ext cx="1442302" cy="15177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4EC937-BAB9-45B2-8D67-365EFFBC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4008"/>
            <a:ext cx="2351234" cy="131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70432" y="6232095"/>
            <a:ext cx="261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Источник:</a:t>
            </a:r>
          </a:p>
          <a:p>
            <a:r>
              <a:rPr lang="ru-RU" sz="1200" b="1" dirty="0"/>
              <a:t>Вестник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20087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442" y="348792"/>
            <a:ext cx="9040305" cy="1125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анонсировала мартовские мероприятия для управленческих команд в Липецкой области и Пскове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163" y="167276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региональных образовательных учреждений поделились своим опытом в области непрерывного повышения квалификации педагогических кадров на онлайн-семинаре «Вектор образования: вызовы, тренды, перспективы».	На онлайн-семинаре спикеры поделились региональными практиками организации непрерывного сопровождения педагогов, обсудили векторы развития системы дополнительного профессионального образования, механизмы мотивации учителей для повышения квалификации, интеграцию различных возможностей региональной образовательной инфраструктуры для работы с педагогами. Записи предыдущих семинаров размещены на Едином федеральном портале дополнительного профессионального педагогического образования, а также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-канале Академии. Семинары проводятся по вторникам раз в две недели. Участие в мероприятии бесплатное.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мероприятия доступна по ссылке: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https://www.youtube.com/watch?v=aDIzfPig6DA&amp;ab_channel=%D0%90%D0%BA%D0%B0%D0%B4%D0%B5%D0%BC%D0%B8%D1%8F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271101"/>
            <a:ext cx="103325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Источник: Вестник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CAE21-A88C-41EB-B964-964611B9F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956" y="149897"/>
            <a:ext cx="1143000" cy="122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782" y="1088325"/>
            <a:ext cx="8667161" cy="46520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938" y="1690688"/>
            <a:ext cx="111823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совместно с Фондом новых форм развития образования запускают среди учеников школ акцию «Перемена с книгой».	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интересные и необычные работы ведомство опубликует на своем сайте, а авторы трех фотографий-победителей получат памятные подарки. Со всеми подробностями акции можно познакомиться на сайте: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https://edu.gov.ru/peremenasknigoy/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Учительская газета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AD023-EC90-4E14-8916-0371C0E9F1B0}"/>
              </a:ext>
            </a:extLst>
          </p:cNvPr>
          <p:cNvSpPr txBox="1"/>
          <p:nvPr/>
        </p:nvSpPr>
        <p:spPr>
          <a:xfrm>
            <a:off x="2898647" y="427553"/>
            <a:ext cx="8464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школьникам рассказать о любимых книгах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34A1A7-1B90-46E4-B6AC-E46C166B4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800"/>
          <a:stretch/>
        </p:blipFill>
        <p:spPr>
          <a:xfrm>
            <a:off x="5966836" y="3669665"/>
            <a:ext cx="5650992" cy="2584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17" y="4815239"/>
            <a:ext cx="1454183" cy="14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676" y="576072"/>
            <a:ext cx="8865124" cy="1114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 рейтинг регионов с лучшим школьным питанием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352" y="5550408"/>
            <a:ext cx="66905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F4BBE6-CEB6-427A-80D9-DE3688B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7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Проект Российского движения школьников «Шеф в школе» представил результаты интернет-опроса школьников по поводу качества питания и состояния столовых, сообщает пресс-служба РДШ.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 рамках опроса школьники по пятибалльной шкале оценивали  качество блюд, разнообразие меню и интерьер школьных столовых. В результате был составлен рейтинг регионов, в которых дети наиболее и наименее удовлетворены организацией питания.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Более всего дети удовлетворены организацией питания в Ростовской области, Кабардино-Балкарской Республике, Самарской области, Вологодской области, Амурской области, Республике Крым, Саратовской области, Кемеровской области, Санкт-Петербурге и Республике Мордовия.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 состав списка неудовлетворяющих детей школьными столовыми оказались Челябинская и Тюменская области, Чувашская Республика, Тамбовская область, Красноярский и Алтайский края, Новосибирская, </a:t>
            </a:r>
            <a:r>
              <a:rPr lang="ru-RU" sz="1800" dirty="0" smtClean="0"/>
              <a:t>Свердловская</a:t>
            </a:r>
            <a:r>
              <a:rPr lang="ru-RU" sz="1800" dirty="0"/>
              <a:t>, Пензенская области и Удмуртская Республика.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6B2D74-A6D9-4675-988B-96A2A4104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780" y="5100066"/>
            <a:ext cx="2353056" cy="14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798" y="84841"/>
            <a:ext cx="8752001" cy="160584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Кравцов пообщался с участниками Всероссийского конкурса «Учитель будущего»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169" y="1480008"/>
            <a:ext cx="11329039" cy="5288437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состоялась на базе Академической гимназии № 56. В ней также приняли участие заместитель генерального директора АНО «Россия – страна возможностей» Алексей Агафонов, Губернатор Санкт-Петербурга Александр Беглов и другие. Алексей Агафонов, в частности, заметил, что подобные дискуссионные площадки – это замечательная возможность актуализировать вопросы образования и предложить пути их решения.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 короткой приветственной речи Сергей Кравцов попросил учителей задавать вопросы, и те не стали медлить. Например, педагоги из Краснодарского края поинтересовались, появится ли в России телеканал, посвященный образованию, где можно было бы смотреть передачи, фильмы о школах и учителях, о лучших практиках и опыте работы. По словам Сергея Кравцова, в некоторых городах такие телеканалы уже существуют, но, конечно, в рамках развития цифровой образовательной среды (ЦОС) обязательно будут создаваться передачи и ролики о достижениях как учителей, так и учеников, которые будут доступны для просмотра всем желающим.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просвещения отметил, что в последние годы опросы выпускников школ всего мира говорят о том, что молодые люди на первое место ставят не столько багаж полученных знаний, сколько то, какие нравственные качества они приобрели в процессе обучения в школе.</a:t>
            </a: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Учительская газета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7910D9-6666-4B8E-92AA-91D9F7D9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02" y="84842"/>
            <a:ext cx="2175346" cy="12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27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764</Words>
  <Application>Microsoft Office PowerPoint</Application>
  <PresentationFormat>Широкоэкранный</PresentationFormat>
  <Paragraphs>147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Meiryo UI</vt:lpstr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Метод Шаталова и современная система образования – соперники или союзники?</vt:lpstr>
      <vt:lpstr>Цикл встреч «Обучение и развитие детей с особыми образовательными потребностями»</vt:lpstr>
      <vt:lpstr>Академия Минпросвещения анонсировала мартовские мероприятия для управленческих команд в Липецкой области и Пскове</vt:lpstr>
      <vt:lpstr> </vt:lpstr>
      <vt:lpstr>Опубликован рейтинг регионов с лучшим школьным питанием </vt:lpstr>
      <vt:lpstr>Сергей Кравцов пообщался с участниками Всероссийского конкурса «Учитель будущего»</vt:lpstr>
      <vt:lpstr>Академия Минпросвещения в Clubhouse</vt:lpstr>
      <vt:lpstr>К ЕГЭ может добавиться другой формат итоговой аттестации — Рособрнадзор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Татьяна И. Шихова</cp:lastModifiedBy>
  <cp:revision>223</cp:revision>
  <cp:lastPrinted>2020-03-24T11:21:39Z</cp:lastPrinted>
  <dcterms:created xsi:type="dcterms:W3CDTF">2020-03-20T10:48:07Z</dcterms:created>
  <dcterms:modified xsi:type="dcterms:W3CDTF">2021-03-22T07:35:59Z</dcterms:modified>
</cp:coreProperties>
</file>