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ink/ink1.xml" ContentType="application/inkml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ink/ink2.xml" ContentType="application/inkml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ink/ink3.xml" ContentType="application/inkml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ink/ink4.xml" ContentType="application/inkml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ink/ink5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sldIdLst>
    <p:sldId id="256" r:id="rId2"/>
    <p:sldId id="269" r:id="rId3"/>
    <p:sldId id="272" r:id="rId4"/>
    <p:sldId id="273" r:id="rId5"/>
    <p:sldId id="268" r:id="rId6"/>
    <p:sldId id="270" r:id="rId7"/>
    <p:sldId id="271" r:id="rId8"/>
    <p:sldId id="274" r:id="rId9"/>
    <p:sldId id="267" r:id="rId10"/>
    <p:sldId id="264" r:id="rId11"/>
    <p:sldId id="265" r:id="rId12"/>
    <p:sldId id="275" r:id="rId13"/>
    <p:sldId id="262" r:id="rId14"/>
    <p:sldId id="266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3B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73" d="100"/>
          <a:sy n="73" d="100"/>
        </p:scale>
        <p:origin x="63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2603CE6-4D7E-425D-BCBE-C6C5F333453E}" type="doc">
      <dgm:prSet loTypeId="urn:microsoft.com/office/officeart/2005/8/layout/vList2" loCatId="list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C8AA66F1-2145-40DB-BCE5-72F4236E3ACD}">
      <dgm:prSet phldrT="[Текст]"/>
      <dgm:spPr>
        <a:solidFill>
          <a:srgbClr val="0070C0"/>
        </a:solidFill>
      </dgm:spPr>
      <dgm:t>
        <a:bodyPr/>
        <a:lstStyle/>
        <a:p>
          <a:r>
            <a:rPr lang="en-US" dirty="0"/>
            <a:t>MS Word</a:t>
          </a:r>
          <a:endParaRPr lang="ru-RU" dirty="0"/>
        </a:p>
      </dgm:t>
    </dgm:pt>
    <dgm:pt modelId="{A2D8E982-2941-4C48-B008-102F10465C45}" type="parTrans" cxnId="{521C1D34-8288-47D2-9F97-81BF4F1DAF6C}">
      <dgm:prSet/>
      <dgm:spPr/>
      <dgm:t>
        <a:bodyPr/>
        <a:lstStyle/>
        <a:p>
          <a:endParaRPr lang="ru-RU"/>
        </a:p>
      </dgm:t>
    </dgm:pt>
    <dgm:pt modelId="{1BF719CA-9A85-433E-A1DB-10BCC03C25CC}" type="sibTrans" cxnId="{521C1D34-8288-47D2-9F97-81BF4F1DAF6C}">
      <dgm:prSet/>
      <dgm:spPr/>
      <dgm:t>
        <a:bodyPr/>
        <a:lstStyle/>
        <a:p>
          <a:endParaRPr lang="ru-RU"/>
        </a:p>
      </dgm:t>
    </dgm:pt>
    <dgm:pt modelId="{FB6A02EE-D2AB-4C47-BD89-CF4A559CF5F9}">
      <dgm:prSet phldrT="[Текст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dirty="0"/>
            <a:t>MS Excel</a:t>
          </a:r>
          <a:endParaRPr lang="ru-RU" dirty="0"/>
        </a:p>
      </dgm:t>
    </dgm:pt>
    <dgm:pt modelId="{36F56381-BE1B-48C4-AB8D-0E68EF384D46}" type="parTrans" cxnId="{9F64B126-BBC9-406D-9473-9606C87A535F}">
      <dgm:prSet/>
      <dgm:spPr/>
      <dgm:t>
        <a:bodyPr/>
        <a:lstStyle/>
        <a:p>
          <a:endParaRPr lang="ru-RU"/>
        </a:p>
      </dgm:t>
    </dgm:pt>
    <dgm:pt modelId="{2AFF379F-5583-43C6-8EE6-DDAC2A61BD31}" type="sibTrans" cxnId="{9F64B126-BBC9-406D-9473-9606C87A535F}">
      <dgm:prSet/>
      <dgm:spPr/>
      <dgm:t>
        <a:bodyPr/>
        <a:lstStyle/>
        <a:p>
          <a:endParaRPr lang="ru-RU"/>
        </a:p>
      </dgm:t>
    </dgm:pt>
    <dgm:pt modelId="{7BBF1962-73B1-4261-A8C7-1AB955054924}">
      <dgm:prSet phldrT="[Текст]"/>
      <dgm:spPr>
        <a:solidFill>
          <a:srgbClr val="C63B10"/>
        </a:solidFill>
      </dgm:spPr>
      <dgm:t>
        <a:bodyPr/>
        <a:lstStyle/>
        <a:p>
          <a:r>
            <a:rPr lang="en-US" dirty="0"/>
            <a:t>Power Point</a:t>
          </a:r>
          <a:endParaRPr lang="ru-RU" dirty="0"/>
        </a:p>
      </dgm:t>
    </dgm:pt>
    <dgm:pt modelId="{71EFA0FD-38BB-441F-B034-83F4171DA4E5}" type="parTrans" cxnId="{D25FF97A-9A18-4D1A-BF5C-987A55A80537}">
      <dgm:prSet/>
      <dgm:spPr/>
      <dgm:t>
        <a:bodyPr/>
        <a:lstStyle/>
        <a:p>
          <a:endParaRPr lang="ru-RU"/>
        </a:p>
      </dgm:t>
    </dgm:pt>
    <dgm:pt modelId="{7796D4B4-69E0-4E32-9EAC-13E5C42A4EB8}" type="sibTrans" cxnId="{D25FF97A-9A18-4D1A-BF5C-987A55A80537}">
      <dgm:prSet/>
      <dgm:spPr/>
      <dgm:t>
        <a:bodyPr/>
        <a:lstStyle/>
        <a:p>
          <a:endParaRPr lang="ru-RU"/>
        </a:p>
      </dgm:t>
    </dgm:pt>
    <dgm:pt modelId="{30D6CE31-AFC0-4616-8B3F-657F580BEAD0}" type="pres">
      <dgm:prSet presAssocID="{02603CE6-4D7E-425D-BCBE-C6C5F333453E}" presName="linear" presStyleCnt="0">
        <dgm:presLayoutVars>
          <dgm:animLvl val="lvl"/>
          <dgm:resizeHandles val="exact"/>
        </dgm:presLayoutVars>
      </dgm:prSet>
      <dgm:spPr/>
    </dgm:pt>
    <dgm:pt modelId="{5A9E82AE-44A4-49C5-9280-FEB04662BD78}" type="pres">
      <dgm:prSet presAssocID="{C8AA66F1-2145-40DB-BCE5-72F4236E3ACD}" presName="parentText" presStyleLbl="node1" presStyleIdx="0" presStyleCnt="3" custLinFactY="-26117" custLinFactNeighborX="981" custLinFactNeighborY="-100000">
        <dgm:presLayoutVars>
          <dgm:chMax val="0"/>
          <dgm:bulletEnabled val="1"/>
        </dgm:presLayoutVars>
      </dgm:prSet>
      <dgm:spPr/>
    </dgm:pt>
    <dgm:pt modelId="{2C3B5A04-8517-4BF5-8F09-5ADE58FF436B}" type="pres">
      <dgm:prSet presAssocID="{1BF719CA-9A85-433E-A1DB-10BCC03C25CC}" presName="spacer" presStyleCnt="0"/>
      <dgm:spPr/>
    </dgm:pt>
    <dgm:pt modelId="{EFA99467-6965-4FBA-9727-1739D46410A0}" type="pres">
      <dgm:prSet presAssocID="{FB6A02EE-D2AB-4C47-BD89-CF4A559CF5F9}" presName="parentText" presStyleLbl="node1" presStyleIdx="1" presStyleCnt="3" custLinFactNeighborX="-442" custLinFactNeighborY="-28158">
        <dgm:presLayoutVars>
          <dgm:chMax val="0"/>
          <dgm:bulletEnabled val="1"/>
        </dgm:presLayoutVars>
      </dgm:prSet>
      <dgm:spPr/>
    </dgm:pt>
    <dgm:pt modelId="{6C737DAA-3FF5-4BC4-8665-52C5BF34BAC0}" type="pres">
      <dgm:prSet presAssocID="{2AFF379F-5583-43C6-8EE6-DDAC2A61BD31}" presName="spacer" presStyleCnt="0"/>
      <dgm:spPr/>
    </dgm:pt>
    <dgm:pt modelId="{666AFB77-DFE7-4A76-B36C-BDD3F5F14018}" type="pres">
      <dgm:prSet presAssocID="{7BBF1962-73B1-4261-A8C7-1AB955054924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AC6E3D1A-330F-4D37-9BB2-FC0D203DE2C4}" type="presOf" srcId="{02603CE6-4D7E-425D-BCBE-C6C5F333453E}" destId="{30D6CE31-AFC0-4616-8B3F-657F580BEAD0}" srcOrd="0" destOrd="0" presId="urn:microsoft.com/office/officeart/2005/8/layout/vList2"/>
    <dgm:cxn modelId="{9F64B126-BBC9-406D-9473-9606C87A535F}" srcId="{02603CE6-4D7E-425D-BCBE-C6C5F333453E}" destId="{FB6A02EE-D2AB-4C47-BD89-CF4A559CF5F9}" srcOrd="1" destOrd="0" parTransId="{36F56381-BE1B-48C4-AB8D-0E68EF384D46}" sibTransId="{2AFF379F-5583-43C6-8EE6-DDAC2A61BD31}"/>
    <dgm:cxn modelId="{521C1D34-8288-47D2-9F97-81BF4F1DAF6C}" srcId="{02603CE6-4D7E-425D-BCBE-C6C5F333453E}" destId="{C8AA66F1-2145-40DB-BCE5-72F4236E3ACD}" srcOrd="0" destOrd="0" parTransId="{A2D8E982-2941-4C48-B008-102F10465C45}" sibTransId="{1BF719CA-9A85-433E-A1DB-10BCC03C25CC}"/>
    <dgm:cxn modelId="{FDB1B241-B070-48E7-A8B1-A82207B31F61}" type="presOf" srcId="{FB6A02EE-D2AB-4C47-BD89-CF4A559CF5F9}" destId="{EFA99467-6965-4FBA-9727-1739D46410A0}" srcOrd="0" destOrd="0" presId="urn:microsoft.com/office/officeart/2005/8/layout/vList2"/>
    <dgm:cxn modelId="{D25FF97A-9A18-4D1A-BF5C-987A55A80537}" srcId="{02603CE6-4D7E-425D-BCBE-C6C5F333453E}" destId="{7BBF1962-73B1-4261-A8C7-1AB955054924}" srcOrd="2" destOrd="0" parTransId="{71EFA0FD-38BB-441F-B034-83F4171DA4E5}" sibTransId="{7796D4B4-69E0-4E32-9EAC-13E5C42A4EB8}"/>
    <dgm:cxn modelId="{8464F1BC-9F34-445D-82B1-B8020F4E184F}" type="presOf" srcId="{C8AA66F1-2145-40DB-BCE5-72F4236E3ACD}" destId="{5A9E82AE-44A4-49C5-9280-FEB04662BD78}" srcOrd="0" destOrd="0" presId="urn:microsoft.com/office/officeart/2005/8/layout/vList2"/>
    <dgm:cxn modelId="{D1A723D7-3C08-444F-85B1-493F38FB247E}" type="presOf" srcId="{7BBF1962-73B1-4261-A8C7-1AB955054924}" destId="{666AFB77-DFE7-4A76-B36C-BDD3F5F14018}" srcOrd="0" destOrd="0" presId="urn:microsoft.com/office/officeart/2005/8/layout/vList2"/>
    <dgm:cxn modelId="{3563BE1A-CBD7-45E4-B5BB-128705AE7594}" type="presParOf" srcId="{30D6CE31-AFC0-4616-8B3F-657F580BEAD0}" destId="{5A9E82AE-44A4-49C5-9280-FEB04662BD78}" srcOrd="0" destOrd="0" presId="urn:microsoft.com/office/officeart/2005/8/layout/vList2"/>
    <dgm:cxn modelId="{673E85F4-4981-4B79-855A-3589F0BE2DAE}" type="presParOf" srcId="{30D6CE31-AFC0-4616-8B3F-657F580BEAD0}" destId="{2C3B5A04-8517-4BF5-8F09-5ADE58FF436B}" srcOrd="1" destOrd="0" presId="urn:microsoft.com/office/officeart/2005/8/layout/vList2"/>
    <dgm:cxn modelId="{EF0599FA-582B-415B-8456-8D43A9D0F23C}" type="presParOf" srcId="{30D6CE31-AFC0-4616-8B3F-657F580BEAD0}" destId="{EFA99467-6965-4FBA-9727-1739D46410A0}" srcOrd="2" destOrd="0" presId="urn:microsoft.com/office/officeart/2005/8/layout/vList2"/>
    <dgm:cxn modelId="{3BCE305D-2500-49AC-BFD4-3095ADF646FF}" type="presParOf" srcId="{30D6CE31-AFC0-4616-8B3F-657F580BEAD0}" destId="{6C737DAA-3FF5-4BC4-8665-52C5BF34BAC0}" srcOrd="3" destOrd="0" presId="urn:microsoft.com/office/officeart/2005/8/layout/vList2"/>
    <dgm:cxn modelId="{CDD339CE-2137-41FA-826C-D638E7A64652}" type="presParOf" srcId="{30D6CE31-AFC0-4616-8B3F-657F580BEAD0}" destId="{666AFB77-DFE7-4A76-B36C-BDD3F5F14018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2603CE6-4D7E-425D-BCBE-C6C5F333453E}" type="doc">
      <dgm:prSet loTypeId="urn:microsoft.com/office/officeart/2005/8/layout/vList2" loCatId="list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C8AA66F1-2145-40DB-BCE5-72F4236E3ACD}">
      <dgm:prSet phldrT="[Текст]"/>
      <dgm:spPr/>
      <dgm:t>
        <a:bodyPr/>
        <a:lstStyle/>
        <a:p>
          <a:r>
            <a:rPr lang="en-US" dirty="0"/>
            <a:t>Google </a:t>
          </a:r>
          <a:r>
            <a:rPr lang="ru-RU" dirty="0"/>
            <a:t>Документы</a:t>
          </a:r>
        </a:p>
      </dgm:t>
    </dgm:pt>
    <dgm:pt modelId="{A2D8E982-2941-4C48-B008-102F10465C45}" type="parTrans" cxnId="{521C1D34-8288-47D2-9F97-81BF4F1DAF6C}">
      <dgm:prSet/>
      <dgm:spPr/>
      <dgm:t>
        <a:bodyPr/>
        <a:lstStyle/>
        <a:p>
          <a:endParaRPr lang="ru-RU"/>
        </a:p>
      </dgm:t>
    </dgm:pt>
    <dgm:pt modelId="{1BF719CA-9A85-433E-A1DB-10BCC03C25CC}" type="sibTrans" cxnId="{521C1D34-8288-47D2-9F97-81BF4F1DAF6C}">
      <dgm:prSet/>
      <dgm:spPr/>
      <dgm:t>
        <a:bodyPr/>
        <a:lstStyle/>
        <a:p>
          <a:endParaRPr lang="ru-RU"/>
        </a:p>
      </dgm:t>
    </dgm:pt>
    <dgm:pt modelId="{FB6A02EE-D2AB-4C47-BD89-CF4A559CF5F9}">
      <dgm:prSet phldrT="[Текст]"/>
      <dgm:spPr>
        <a:solidFill>
          <a:srgbClr val="00B050"/>
        </a:solidFill>
      </dgm:spPr>
      <dgm:t>
        <a:bodyPr/>
        <a:lstStyle/>
        <a:p>
          <a:r>
            <a:rPr lang="en-US" dirty="0"/>
            <a:t>Google </a:t>
          </a:r>
          <a:r>
            <a:rPr lang="ru-RU" dirty="0"/>
            <a:t>Таблицы</a:t>
          </a:r>
        </a:p>
      </dgm:t>
    </dgm:pt>
    <dgm:pt modelId="{36F56381-BE1B-48C4-AB8D-0E68EF384D46}" type="parTrans" cxnId="{9F64B126-BBC9-406D-9473-9606C87A535F}">
      <dgm:prSet/>
      <dgm:spPr/>
      <dgm:t>
        <a:bodyPr/>
        <a:lstStyle/>
        <a:p>
          <a:endParaRPr lang="ru-RU"/>
        </a:p>
      </dgm:t>
    </dgm:pt>
    <dgm:pt modelId="{2AFF379F-5583-43C6-8EE6-DDAC2A61BD31}" type="sibTrans" cxnId="{9F64B126-BBC9-406D-9473-9606C87A535F}">
      <dgm:prSet/>
      <dgm:spPr/>
      <dgm:t>
        <a:bodyPr/>
        <a:lstStyle/>
        <a:p>
          <a:endParaRPr lang="ru-RU"/>
        </a:p>
      </dgm:t>
    </dgm:pt>
    <dgm:pt modelId="{7BBF1962-73B1-4261-A8C7-1AB955054924}">
      <dgm:prSet phldrT="[Текст]"/>
      <dgm:spPr>
        <a:solidFill>
          <a:srgbClr val="FFC000"/>
        </a:solidFill>
      </dgm:spPr>
      <dgm:t>
        <a:bodyPr/>
        <a:lstStyle/>
        <a:p>
          <a:r>
            <a:rPr lang="en-US" dirty="0"/>
            <a:t>Google</a:t>
          </a:r>
          <a:r>
            <a:rPr lang="ru-RU" dirty="0"/>
            <a:t> Презентации</a:t>
          </a:r>
        </a:p>
      </dgm:t>
    </dgm:pt>
    <dgm:pt modelId="{71EFA0FD-38BB-441F-B034-83F4171DA4E5}" type="parTrans" cxnId="{D25FF97A-9A18-4D1A-BF5C-987A55A80537}">
      <dgm:prSet/>
      <dgm:spPr/>
      <dgm:t>
        <a:bodyPr/>
        <a:lstStyle/>
        <a:p>
          <a:endParaRPr lang="ru-RU"/>
        </a:p>
      </dgm:t>
    </dgm:pt>
    <dgm:pt modelId="{7796D4B4-69E0-4E32-9EAC-13E5C42A4EB8}" type="sibTrans" cxnId="{D25FF97A-9A18-4D1A-BF5C-987A55A80537}">
      <dgm:prSet/>
      <dgm:spPr/>
      <dgm:t>
        <a:bodyPr/>
        <a:lstStyle/>
        <a:p>
          <a:endParaRPr lang="ru-RU"/>
        </a:p>
      </dgm:t>
    </dgm:pt>
    <dgm:pt modelId="{30D6CE31-AFC0-4616-8B3F-657F580BEAD0}" type="pres">
      <dgm:prSet presAssocID="{02603CE6-4D7E-425D-BCBE-C6C5F333453E}" presName="linear" presStyleCnt="0">
        <dgm:presLayoutVars>
          <dgm:animLvl val="lvl"/>
          <dgm:resizeHandles val="exact"/>
        </dgm:presLayoutVars>
      </dgm:prSet>
      <dgm:spPr/>
    </dgm:pt>
    <dgm:pt modelId="{5A9E82AE-44A4-49C5-9280-FEB04662BD78}" type="pres">
      <dgm:prSet presAssocID="{C8AA66F1-2145-40DB-BCE5-72F4236E3ACD}" presName="parentText" presStyleLbl="node1" presStyleIdx="0" presStyleCnt="3" custLinFactY="-26117" custLinFactNeighborX="981" custLinFactNeighborY="-100000">
        <dgm:presLayoutVars>
          <dgm:chMax val="0"/>
          <dgm:bulletEnabled val="1"/>
        </dgm:presLayoutVars>
      </dgm:prSet>
      <dgm:spPr/>
    </dgm:pt>
    <dgm:pt modelId="{2C3B5A04-8517-4BF5-8F09-5ADE58FF436B}" type="pres">
      <dgm:prSet presAssocID="{1BF719CA-9A85-433E-A1DB-10BCC03C25CC}" presName="spacer" presStyleCnt="0"/>
      <dgm:spPr/>
    </dgm:pt>
    <dgm:pt modelId="{EFA99467-6965-4FBA-9727-1739D46410A0}" type="pres">
      <dgm:prSet presAssocID="{FB6A02EE-D2AB-4C47-BD89-CF4A559CF5F9}" presName="parentText" presStyleLbl="node1" presStyleIdx="1" presStyleCnt="3" custLinFactNeighborX="-442" custLinFactNeighborY="-28158">
        <dgm:presLayoutVars>
          <dgm:chMax val="0"/>
          <dgm:bulletEnabled val="1"/>
        </dgm:presLayoutVars>
      </dgm:prSet>
      <dgm:spPr/>
    </dgm:pt>
    <dgm:pt modelId="{6C737DAA-3FF5-4BC4-8665-52C5BF34BAC0}" type="pres">
      <dgm:prSet presAssocID="{2AFF379F-5583-43C6-8EE6-DDAC2A61BD31}" presName="spacer" presStyleCnt="0"/>
      <dgm:spPr/>
    </dgm:pt>
    <dgm:pt modelId="{666AFB77-DFE7-4A76-B36C-BDD3F5F14018}" type="pres">
      <dgm:prSet presAssocID="{7BBF1962-73B1-4261-A8C7-1AB955054924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AC6E3D1A-330F-4D37-9BB2-FC0D203DE2C4}" type="presOf" srcId="{02603CE6-4D7E-425D-BCBE-C6C5F333453E}" destId="{30D6CE31-AFC0-4616-8B3F-657F580BEAD0}" srcOrd="0" destOrd="0" presId="urn:microsoft.com/office/officeart/2005/8/layout/vList2"/>
    <dgm:cxn modelId="{9F64B126-BBC9-406D-9473-9606C87A535F}" srcId="{02603CE6-4D7E-425D-BCBE-C6C5F333453E}" destId="{FB6A02EE-D2AB-4C47-BD89-CF4A559CF5F9}" srcOrd="1" destOrd="0" parTransId="{36F56381-BE1B-48C4-AB8D-0E68EF384D46}" sibTransId="{2AFF379F-5583-43C6-8EE6-DDAC2A61BD31}"/>
    <dgm:cxn modelId="{521C1D34-8288-47D2-9F97-81BF4F1DAF6C}" srcId="{02603CE6-4D7E-425D-BCBE-C6C5F333453E}" destId="{C8AA66F1-2145-40DB-BCE5-72F4236E3ACD}" srcOrd="0" destOrd="0" parTransId="{A2D8E982-2941-4C48-B008-102F10465C45}" sibTransId="{1BF719CA-9A85-433E-A1DB-10BCC03C25CC}"/>
    <dgm:cxn modelId="{FDB1B241-B070-48E7-A8B1-A82207B31F61}" type="presOf" srcId="{FB6A02EE-D2AB-4C47-BD89-CF4A559CF5F9}" destId="{EFA99467-6965-4FBA-9727-1739D46410A0}" srcOrd="0" destOrd="0" presId="urn:microsoft.com/office/officeart/2005/8/layout/vList2"/>
    <dgm:cxn modelId="{D25FF97A-9A18-4D1A-BF5C-987A55A80537}" srcId="{02603CE6-4D7E-425D-BCBE-C6C5F333453E}" destId="{7BBF1962-73B1-4261-A8C7-1AB955054924}" srcOrd="2" destOrd="0" parTransId="{71EFA0FD-38BB-441F-B034-83F4171DA4E5}" sibTransId="{7796D4B4-69E0-4E32-9EAC-13E5C42A4EB8}"/>
    <dgm:cxn modelId="{8464F1BC-9F34-445D-82B1-B8020F4E184F}" type="presOf" srcId="{C8AA66F1-2145-40DB-BCE5-72F4236E3ACD}" destId="{5A9E82AE-44A4-49C5-9280-FEB04662BD78}" srcOrd="0" destOrd="0" presId="urn:microsoft.com/office/officeart/2005/8/layout/vList2"/>
    <dgm:cxn modelId="{D1A723D7-3C08-444F-85B1-493F38FB247E}" type="presOf" srcId="{7BBF1962-73B1-4261-A8C7-1AB955054924}" destId="{666AFB77-DFE7-4A76-B36C-BDD3F5F14018}" srcOrd="0" destOrd="0" presId="urn:microsoft.com/office/officeart/2005/8/layout/vList2"/>
    <dgm:cxn modelId="{3563BE1A-CBD7-45E4-B5BB-128705AE7594}" type="presParOf" srcId="{30D6CE31-AFC0-4616-8B3F-657F580BEAD0}" destId="{5A9E82AE-44A4-49C5-9280-FEB04662BD78}" srcOrd="0" destOrd="0" presId="urn:microsoft.com/office/officeart/2005/8/layout/vList2"/>
    <dgm:cxn modelId="{673E85F4-4981-4B79-855A-3589F0BE2DAE}" type="presParOf" srcId="{30D6CE31-AFC0-4616-8B3F-657F580BEAD0}" destId="{2C3B5A04-8517-4BF5-8F09-5ADE58FF436B}" srcOrd="1" destOrd="0" presId="urn:microsoft.com/office/officeart/2005/8/layout/vList2"/>
    <dgm:cxn modelId="{EF0599FA-582B-415B-8456-8D43A9D0F23C}" type="presParOf" srcId="{30D6CE31-AFC0-4616-8B3F-657F580BEAD0}" destId="{EFA99467-6965-4FBA-9727-1739D46410A0}" srcOrd="2" destOrd="0" presId="urn:microsoft.com/office/officeart/2005/8/layout/vList2"/>
    <dgm:cxn modelId="{3BCE305D-2500-49AC-BFD4-3095ADF646FF}" type="presParOf" srcId="{30D6CE31-AFC0-4616-8B3F-657F580BEAD0}" destId="{6C737DAA-3FF5-4BC4-8665-52C5BF34BAC0}" srcOrd="3" destOrd="0" presId="urn:microsoft.com/office/officeart/2005/8/layout/vList2"/>
    <dgm:cxn modelId="{CDD339CE-2137-41FA-826C-D638E7A64652}" type="presParOf" srcId="{30D6CE31-AFC0-4616-8B3F-657F580BEAD0}" destId="{666AFB77-DFE7-4A76-B36C-BDD3F5F14018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2603CE6-4D7E-425D-BCBE-C6C5F333453E}" type="doc">
      <dgm:prSet loTypeId="urn:microsoft.com/office/officeart/2005/8/layout/vList2" loCatId="list" qsTypeId="urn:microsoft.com/office/officeart/2005/8/quickstyle/simple2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C8AA66F1-2145-40DB-BCE5-72F4236E3ACD}">
      <dgm:prSet phldrT="[Текст]"/>
      <dgm:spPr>
        <a:solidFill>
          <a:srgbClr val="00B050"/>
        </a:solidFill>
      </dgm:spPr>
      <dgm:t>
        <a:bodyPr/>
        <a:lstStyle/>
        <a:p>
          <a:r>
            <a:rPr lang="en-US" dirty="0"/>
            <a:t>Google Drive</a:t>
          </a:r>
          <a:endParaRPr lang="ru-RU" dirty="0"/>
        </a:p>
      </dgm:t>
    </dgm:pt>
    <dgm:pt modelId="{A2D8E982-2941-4C48-B008-102F10465C45}" type="parTrans" cxnId="{521C1D34-8288-47D2-9F97-81BF4F1DAF6C}">
      <dgm:prSet/>
      <dgm:spPr/>
      <dgm:t>
        <a:bodyPr/>
        <a:lstStyle/>
        <a:p>
          <a:endParaRPr lang="ru-RU"/>
        </a:p>
      </dgm:t>
    </dgm:pt>
    <dgm:pt modelId="{1BF719CA-9A85-433E-A1DB-10BCC03C25CC}" type="sibTrans" cxnId="{521C1D34-8288-47D2-9F97-81BF4F1DAF6C}">
      <dgm:prSet/>
      <dgm:spPr/>
      <dgm:t>
        <a:bodyPr/>
        <a:lstStyle/>
        <a:p>
          <a:endParaRPr lang="ru-RU"/>
        </a:p>
      </dgm:t>
    </dgm:pt>
    <dgm:pt modelId="{FB6A02EE-D2AB-4C47-BD89-CF4A559CF5F9}">
      <dgm:prSet phldrT="[Текст]"/>
      <dgm:spPr>
        <a:solidFill>
          <a:srgbClr val="C00000"/>
        </a:solidFill>
      </dgm:spPr>
      <dgm:t>
        <a:bodyPr/>
        <a:lstStyle/>
        <a:p>
          <a:r>
            <a:rPr lang="en-US" dirty="0"/>
            <a:t>Yandex </a:t>
          </a:r>
          <a:r>
            <a:rPr lang="ru-RU" dirty="0"/>
            <a:t>Диск</a:t>
          </a:r>
        </a:p>
      </dgm:t>
    </dgm:pt>
    <dgm:pt modelId="{36F56381-BE1B-48C4-AB8D-0E68EF384D46}" type="parTrans" cxnId="{9F64B126-BBC9-406D-9473-9606C87A535F}">
      <dgm:prSet/>
      <dgm:spPr/>
      <dgm:t>
        <a:bodyPr/>
        <a:lstStyle/>
        <a:p>
          <a:endParaRPr lang="ru-RU"/>
        </a:p>
      </dgm:t>
    </dgm:pt>
    <dgm:pt modelId="{2AFF379F-5583-43C6-8EE6-DDAC2A61BD31}" type="sibTrans" cxnId="{9F64B126-BBC9-406D-9473-9606C87A535F}">
      <dgm:prSet/>
      <dgm:spPr/>
      <dgm:t>
        <a:bodyPr/>
        <a:lstStyle/>
        <a:p>
          <a:endParaRPr lang="ru-RU"/>
        </a:p>
      </dgm:t>
    </dgm:pt>
    <dgm:pt modelId="{30619A5F-752D-47FF-9E14-90BB337BD51B}">
      <dgm:prSet phldrT="[Текст]"/>
      <dgm:spPr>
        <a:solidFill>
          <a:srgbClr val="0070C0"/>
        </a:solidFill>
      </dgm:spPr>
      <dgm:t>
        <a:bodyPr/>
        <a:lstStyle/>
        <a:p>
          <a:r>
            <a:rPr lang="ru-RU" dirty="0"/>
            <a:t>Облако </a:t>
          </a:r>
          <a:r>
            <a:rPr lang="en-US" dirty="0"/>
            <a:t>Mail.ru</a:t>
          </a:r>
          <a:endParaRPr lang="ru-RU" dirty="0"/>
        </a:p>
      </dgm:t>
    </dgm:pt>
    <dgm:pt modelId="{12A0300A-3E8F-4323-84DE-6096B68DF12E}" type="parTrans" cxnId="{A5CED15F-6B62-4D92-AFD8-DE7056999089}">
      <dgm:prSet/>
      <dgm:spPr/>
      <dgm:t>
        <a:bodyPr/>
        <a:lstStyle/>
        <a:p>
          <a:endParaRPr lang="ru-RU"/>
        </a:p>
      </dgm:t>
    </dgm:pt>
    <dgm:pt modelId="{F973A796-CF8A-4C97-A442-D9E71BE2DA17}" type="sibTrans" cxnId="{A5CED15F-6B62-4D92-AFD8-DE7056999089}">
      <dgm:prSet/>
      <dgm:spPr/>
      <dgm:t>
        <a:bodyPr/>
        <a:lstStyle/>
        <a:p>
          <a:endParaRPr lang="ru-RU"/>
        </a:p>
      </dgm:t>
    </dgm:pt>
    <dgm:pt modelId="{30D6CE31-AFC0-4616-8B3F-657F580BEAD0}" type="pres">
      <dgm:prSet presAssocID="{02603CE6-4D7E-425D-BCBE-C6C5F333453E}" presName="linear" presStyleCnt="0">
        <dgm:presLayoutVars>
          <dgm:animLvl val="lvl"/>
          <dgm:resizeHandles val="exact"/>
        </dgm:presLayoutVars>
      </dgm:prSet>
      <dgm:spPr/>
    </dgm:pt>
    <dgm:pt modelId="{5A9E82AE-44A4-49C5-9280-FEB04662BD78}" type="pres">
      <dgm:prSet presAssocID="{C8AA66F1-2145-40DB-BCE5-72F4236E3ACD}" presName="parentText" presStyleLbl="node1" presStyleIdx="0" presStyleCnt="3" custLinFactY="-26117" custLinFactNeighborX="981" custLinFactNeighborY="-100000">
        <dgm:presLayoutVars>
          <dgm:chMax val="0"/>
          <dgm:bulletEnabled val="1"/>
        </dgm:presLayoutVars>
      </dgm:prSet>
      <dgm:spPr/>
    </dgm:pt>
    <dgm:pt modelId="{2C3B5A04-8517-4BF5-8F09-5ADE58FF436B}" type="pres">
      <dgm:prSet presAssocID="{1BF719CA-9A85-433E-A1DB-10BCC03C25CC}" presName="spacer" presStyleCnt="0"/>
      <dgm:spPr/>
    </dgm:pt>
    <dgm:pt modelId="{EFA99467-6965-4FBA-9727-1739D46410A0}" type="pres">
      <dgm:prSet presAssocID="{FB6A02EE-D2AB-4C47-BD89-CF4A559CF5F9}" presName="parentText" presStyleLbl="node1" presStyleIdx="1" presStyleCnt="3" custLinFactNeighborX="147" custLinFactNeighborY="5773">
        <dgm:presLayoutVars>
          <dgm:chMax val="0"/>
          <dgm:bulletEnabled val="1"/>
        </dgm:presLayoutVars>
      </dgm:prSet>
      <dgm:spPr/>
    </dgm:pt>
    <dgm:pt modelId="{D563133B-8CA2-4015-9A86-AC4C13803586}" type="pres">
      <dgm:prSet presAssocID="{2AFF379F-5583-43C6-8EE6-DDAC2A61BD31}" presName="spacer" presStyleCnt="0"/>
      <dgm:spPr/>
    </dgm:pt>
    <dgm:pt modelId="{0276D1A7-EB3F-4C38-A8D5-1ED8F47F4F55}" type="pres">
      <dgm:prSet presAssocID="{30619A5F-752D-47FF-9E14-90BB337BD51B}" presName="parentText" presStyleLbl="node1" presStyleIdx="2" presStyleCnt="3" custLinFactNeighborX="-295" custLinFactNeighborY="87603">
        <dgm:presLayoutVars>
          <dgm:chMax val="0"/>
          <dgm:bulletEnabled val="1"/>
        </dgm:presLayoutVars>
      </dgm:prSet>
      <dgm:spPr/>
    </dgm:pt>
  </dgm:ptLst>
  <dgm:cxnLst>
    <dgm:cxn modelId="{AC6E3D1A-330F-4D37-9BB2-FC0D203DE2C4}" type="presOf" srcId="{02603CE6-4D7E-425D-BCBE-C6C5F333453E}" destId="{30D6CE31-AFC0-4616-8B3F-657F580BEAD0}" srcOrd="0" destOrd="0" presId="urn:microsoft.com/office/officeart/2005/8/layout/vList2"/>
    <dgm:cxn modelId="{9F64B126-BBC9-406D-9473-9606C87A535F}" srcId="{02603CE6-4D7E-425D-BCBE-C6C5F333453E}" destId="{FB6A02EE-D2AB-4C47-BD89-CF4A559CF5F9}" srcOrd="1" destOrd="0" parTransId="{36F56381-BE1B-48C4-AB8D-0E68EF384D46}" sibTransId="{2AFF379F-5583-43C6-8EE6-DDAC2A61BD31}"/>
    <dgm:cxn modelId="{521C1D34-8288-47D2-9F97-81BF4F1DAF6C}" srcId="{02603CE6-4D7E-425D-BCBE-C6C5F333453E}" destId="{C8AA66F1-2145-40DB-BCE5-72F4236E3ACD}" srcOrd="0" destOrd="0" parTransId="{A2D8E982-2941-4C48-B008-102F10465C45}" sibTransId="{1BF719CA-9A85-433E-A1DB-10BCC03C25CC}"/>
    <dgm:cxn modelId="{A5CED15F-6B62-4D92-AFD8-DE7056999089}" srcId="{02603CE6-4D7E-425D-BCBE-C6C5F333453E}" destId="{30619A5F-752D-47FF-9E14-90BB337BD51B}" srcOrd="2" destOrd="0" parTransId="{12A0300A-3E8F-4323-84DE-6096B68DF12E}" sibTransId="{F973A796-CF8A-4C97-A442-D9E71BE2DA17}"/>
    <dgm:cxn modelId="{FDB1B241-B070-48E7-A8B1-A82207B31F61}" type="presOf" srcId="{FB6A02EE-D2AB-4C47-BD89-CF4A559CF5F9}" destId="{EFA99467-6965-4FBA-9727-1739D46410A0}" srcOrd="0" destOrd="0" presId="urn:microsoft.com/office/officeart/2005/8/layout/vList2"/>
    <dgm:cxn modelId="{8464F1BC-9F34-445D-82B1-B8020F4E184F}" type="presOf" srcId="{C8AA66F1-2145-40DB-BCE5-72F4236E3ACD}" destId="{5A9E82AE-44A4-49C5-9280-FEB04662BD78}" srcOrd="0" destOrd="0" presId="urn:microsoft.com/office/officeart/2005/8/layout/vList2"/>
    <dgm:cxn modelId="{110A47E6-1E66-43CA-917C-38E9F90E116D}" type="presOf" srcId="{30619A5F-752D-47FF-9E14-90BB337BD51B}" destId="{0276D1A7-EB3F-4C38-A8D5-1ED8F47F4F55}" srcOrd="0" destOrd="0" presId="urn:microsoft.com/office/officeart/2005/8/layout/vList2"/>
    <dgm:cxn modelId="{3563BE1A-CBD7-45E4-B5BB-128705AE7594}" type="presParOf" srcId="{30D6CE31-AFC0-4616-8B3F-657F580BEAD0}" destId="{5A9E82AE-44A4-49C5-9280-FEB04662BD78}" srcOrd="0" destOrd="0" presId="urn:microsoft.com/office/officeart/2005/8/layout/vList2"/>
    <dgm:cxn modelId="{673E85F4-4981-4B79-855A-3589F0BE2DAE}" type="presParOf" srcId="{30D6CE31-AFC0-4616-8B3F-657F580BEAD0}" destId="{2C3B5A04-8517-4BF5-8F09-5ADE58FF436B}" srcOrd="1" destOrd="0" presId="urn:microsoft.com/office/officeart/2005/8/layout/vList2"/>
    <dgm:cxn modelId="{EF0599FA-582B-415B-8456-8D43A9D0F23C}" type="presParOf" srcId="{30D6CE31-AFC0-4616-8B3F-657F580BEAD0}" destId="{EFA99467-6965-4FBA-9727-1739D46410A0}" srcOrd="2" destOrd="0" presId="urn:microsoft.com/office/officeart/2005/8/layout/vList2"/>
    <dgm:cxn modelId="{CEBBE5FF-F9A9-4F5E-A072-DBA9C059DEB6}" type="presParOf" srcId="{30D6CE31-AFC0-4616-8B3F-657F580BEAD0}" destId="{D563133B-8CA2-4015-9A86-AC4C13803586}" srcOrd="3" destOrd="0" presId="urn:microsoft.com/office/officeart/2005/8/layout/vList2"/>
    <dgm:cxn modelId="{BE0FB108-F98B-4236-9301-28687EAB0645}" type="presParOf" srcId="{30D6CE31-AFC0-4616-8B3F-657F580BEAD0}" destId="{0276D1A7-EB3F-4C38-A8D5-1ED8F47F4F55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2603CE6-4D7E-425D-BCBE-C6C5F333453E}" type="doc">
      <dgm:prSet loTypeId="urn:microsoft.com/office/officeart/2005/8/layout/vList2" loCatId="list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C8AA66F1-2145-40DB-BCE5-72F4236E3ACD}">
      <dgm:prSet phldrT="[Текст]"/>
      <dgm:spPr/>
      <dgm:t>
        <a:bodyPr/>
        <a:lstStyle/>
        <a:p>
          <a:r>
            <a:rPr lang="en-US" dirty="0"/>
            <a:t>Google Forms</a:t>
          </a:r>
          <a:endParaRPr lang="ru-RU" dirty="0"/>
        </a:p>
      </dgm:t>
    </dgm:pt>
    <dgm:pt modelId="{A2D8E982-2941-4C48-B008-102F10465C45}" type="parTrans" cxnId="{521C1D34-8288-47D2-9F97-81BF4F1DAF6C}">
      <dgm:prSet/>
      <dgm:spPr/>
      <dgm:t>
        <a:bodyPr/>
        <a:lstStyle/>
        <a:p>
          <a:endParaRPr lang="ru-RU"/>
        </a:p>
      </dgm:t>
    </dgm:pt>
    <dgm:pt modelId="{1BF719CA-9A85-433E-A1DB-10BCC03C25CC}" type="sibTrans" cxnId="{521C1D34-8288-47D2-9F97-81BF4F1DAF6C}">
      <dgm:prSet/>
      <dgm:spPr/>
      <dgm:t>
        <a:bodyPr/>
        <a:lstStyle/>
        <a:p>
          <a:endParaRPr lang="ru-RU"/>
        </a:p>
      </dgm:t>
    </dgm:pt>
    <dgm:pt modelId="{FB6A02EE-D2AB-4C47-BD89-CF4A559CF5F9}">
      <dgm:prSet phldrT="[Текст]"/>
      <dgm:spPr/>
      <dgm:t>
        <a:bodyPr/>
        <a:lstStyle/>
        <a:p>
          <a:r>
            <a:rPr lang="en-US" dirty="0"/>
            <a:t>Mentimeter.com</a:t>
          </a:r>
          <a:endParaRPr lang="ru-RU" dirty="0"/>
        </a:p>
      </dgm:t>
    </dgm:pt>
    <dgm:pt modelId="{36F56381-BE1B-48C4-AB8D-0E68EF384D46}" type="parTrans" cxnId="{9F64B126-BBC9-406D-9473-9606C87A535F}">
      <dgm:prSet/>
      <dgm:spPr/>
      <dgm:t>
        <a:bodyPr/>
        <a:lstStyle/>
        <a:p>
          <a:endParaRPr lang="ru-RU"/>
        </a:p>
      </dgm:t>
    </dgm:pt>
    <dgm:pt modelId="{2AFF379F-5583-43C6-8EE6-DDAC2A61BD31}" type="sibTrans" cxnId="{9F64B126-BBC9-406D-9473-9606C87A535F}">
      <dgm:prSet/>
      <dgm:spPr/>
      <dgm:t>
        <a:bodyPr/>
        <a:lstStyle/>
        <a:p>
          <a:endParaRPr lang="ru-RU"/>
        </a:p>
      </dgm:t>
    </dgm:pt>
    <dgm:pt modelId="{254D8F41-3647-4441-9495-684077D5EBED}">
      <dgm:prSet phldrT="[Текст]"/>
      <dgm:spPr/>
      <dgm:t>
        <a:bodyPr/>
        <a:lstStyle/>
        <a:p>
          <a:r>
            <a:rPr lang="en-US" dirty="0"/>
            <a:t>Quizizz.com</a:t>
          </a:r>
          <a:endParaRPr lang="ru-RU" dirty="0"/>
        </a:p>
      </dgm:t>
    </dgm:pt>
    <dgm:pt modelId="{B681FAFE-DF75-4685-858B-B03A341B7611}" type="parTrans" cxnId="{79300735-579B-4523-8FEB-58EFD1880BBE}">
      <dgm:prSet/>
      <dgm:spPr/>
      <dgm:t>
        <a:bodyPr/>
        <a:lstStyle/>
        <a:p>
          <a:endParaRPr lang="ru-RU"/>
        </a:p>
      </dgm:t>
    </dgm:pt>
    <dgm:pt modelId="{D27058E4-2857-47FE-951B-7B4B790A97DC}" type="sibTrans" cxnId="{79300735-579B-4523-8FEB-58EFD1880BBE}">
      <dgm:prSet/>
      <dgm:spPr/>
      <dgm:t>
        <a:bodyPr/>
        <a:lstStyle/>
        <a:p>
          <a:endParaRPr lang="ru-RU"/>
        </a:p>
      </dgm:t>
    </dgm:pt>
    <dgm:pt modelId="{30D6CE31-AFC0-4616-8B3F-657F580BEAD0}" type="pres">
      <dgm:prSet presAssocID="{02603CE6-4D7E-425D-BCBE-C6C5F333453E}" presName="linear" presStyleCnt="0">
        <dgm:presLayoutVars>
          <dgm:animLvl val="lvl"/>
          <dgm:resizeHandles val="exact"/>
        </dgm:presLayoutVars>
      </dgm:prSet>
      <dgm:spPr/>
    </dgm:pt>
    <dgm:pt modelId="{5A9E82AE-44A4-49C5-9280-FEB04662BD78}" type="pres">
      <dgm:prSet presAssocID="{C8AA66F1-2145-40DB-BCE5-72F4236E3ACD}" presName="parentText" presStyleLbl="node1" presStyleIdx="0" presStyleCnt="3" custLinFactY="-71672" custLinFactNeighborX="123" custLinFactNeighborY="-100000">
        <dgm:presLayoutVars>
          <dgm:chMax val="0"/>
          <dgm:bulletEnabled val="1"/>
        </dgm:presLayoutVars>
      </dgm:prSet>
      <dgm:spPr/>
    </dgm:pt>
    <dgm:pt modelId="{2C3B5A04-8517-4BF5-8F09-5ADE58FF436B}" type="pres">
      <dgm:prSet presAssocID="{1BF719CA-9A85-433E-A1DB-10BCC03C25CC}" presName="spacer" presStyleCnt="0"/>
      <dgm:spPr/>
    </dgm:pt>
    <dgm:pt modelId="{EFA99467-6965-4FBA-9727-1739D46410A0}" type="pres">
      <dgm:prSet presAssocID="{FB6A02EE-D2AB-4C47-BD89-CF4A559CF5F9}" presName="parentText" presStyleLbl="node1" presStyleIdx="1" presStyleCnt="3" custLinFactNeighborX="-123" custLinFactNeighborY="1">
        <dgm:presLayoutVars>
          <dgm:chMax val="0"/>
          <dgm:bulletEnabled val="1"/>
        </dgm:presLayoutVars>
      </dgm:prSet>
      <dgm:spPr/>
    </dgm:pt>
    <dgm:pt modelId="{A7E7A7D2-A5C3-4851-8E4A-2983F81433C3}" type="pres">
      <dgm:prSet presAssocID="{2AFF379F-5583-43C6-8EE6-DDAC2A61BD31}" presName="spacer" presStyleCnt="0"/>
      <dgm:spPr/>
    </dgm:pt>
    <dgm:pt modelId="{DE0479C2-D3D6-4312-B3D2-F6E11E5ECD8A}" type="pres">
      <dgm:prSet presAssocID="{254D8F41-3647-4441-9495-684077D5EBED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AC6E3D1A-330F-4D37-9BB2-FC0D203DE2C4}" type="presOf" srcId="{02603CE6-4D7E-425D-BCBE-C6C5F333453E}" destId="{30D6CE31-AFC0-4616-8B3F-657F580BEAD0}" srcOrd="0" destOrd="0" presId="urn:microsoft.com/office/officeart/2005/8/layout/vList2"/>
    <dgm:cxn modelId="{9F64B126-BBC9-406D-9473-9606C87A535F}" srcId="{02603CE6-4D7E-425D-BCBE-C6C5F333453E}" destId="{FB6A02EE-D2AB-4C47-BD89-CF4A559CF5F9}" srcOrd="1" destOrd="0" parTransId="{36F56381-BE1B-48C4-AB8D-0E68EF384D46}" sibTransId="{2AFF379F-5583-43C6-8EE6-DDAC2A61BD31}"/>
    <dgm:cxn modelId="{521C1D34-8288-47D2-9F97-81BF4F1DAF6C}" srcId="{02603CE6-4D7E-425D-BCBE-C6C5F333453E}" destId="{C8AA66F1-2145-40DB-BCE5-72F4236E3ACD}" srcOrd="0" destOrd="0" parTransId="{A2D8E982-2941-4C48-B008-102F10465C45}" sibTransId="{1BF719CA-9A85-433E-A1DB-10BCC03C25CC}"/>
    <dgm:cxn modelId="{79300735-579B-4523-8FEB-58EFD1880BBE}" srcId="{02603CE6-4D7E-425D-BCBE-C6C5F333453E}" destId="{254D8F41-3647-4441-9495-684077D5EBED}" srcOrd="2" destOrd="0" parTransId="{B681FAFE-DF75-4685-858B-B03A341B7611}" sibTransId="{D27058E4-2857-47FE-951B-7B4B790A97DC}"/>
    <dgm:cxn modelId="{FDB1B241-B070-48E7-A8B1-A82207B31F61}" type="presOf" srcId="{FB6A02EE-D2AB-4C47-BD89-CF4A559CF5F9}" destId="{EFA99467-6965-4FBA-9727-1739D46410A0}" srcOrd="0" destOrd="0" presId="urn:microsoft.com/office/officeart/2005/8/layout/vList2"/>
    <dgm:cxn modelId="{975468B2-27F6-4F02-B6FB-F8CF087C7B88}" type="presOf" srcId="{254D8F41-3647-4441-9495-684077D5EBED}" destId="{DE0479C2-D3D6-4312-B3D2-F6E11E5ECD8A}" srcOrd="0" destOrd="0" presId="urn:microsoft.com/office/officeart/2005/8/layout/vList2"/>
    <dgm:cxn modelId="{8464F1BC-9F34-445D-82B1-B8020F4E184F}" type="presOf" srcId="{C8AA66F1-2145-40DB-BCE5-72F4236E3ACD}" destId="{5A9E82AE-44A4-49C5-9280-FEB04662BD78}" srcOrd="0" destOrd="0" presId="urn:microsoft.com/office/officeart/2005/8/layout/vList2"/>
    <dgm:cxn modelId="{3563BE1A-CBD7-45E4-B5BB-128705AE7594}" type="presParOf" srcId="{30D6CE31-AFC0-4616-8B3F-657F580BEAD0}" destId="{5A9E82AE-44A4-49C5-9280-FEB04662BD78}" srcOrd="0" destOrd="0" presId="urn:microsoft.com/office/officeart/2005/8/layout/vList2"/>
    <dgm:cxn modelId="{673E85F4-4981-4B79-855A-3589F0BE2DAE}" type="presParOf" srcId="{30D6CE31-AFC0-4616-8B3F-657F580BEAD0}" destId="{2C3B5A04-8517-4BF5-8F09-5ADE58FF436B}" srcOrd="1" destOrd="0" presId="urn:microsoft.com/office/officeart/2005/8/layout/vList2"/>
    <dgm:cxn modelId="{EF0599FA-582B-415B-8456-8D43A9D0F23C}" type="presParOf" srcId="{30D6CE31-AFC0-4616-8B3F-657F580BEAD0}" destId="{EFA99467-6965-4FBA-9727-1739D46410A0}" srcOrd="2" destOrd="0" presId="urn:microsoft.com/office/officeart/2005/8/layout/vList2"/>
    <dgm:cxn modelId="{4ED3F5FD-F0CD-43FC-A9F6-1308FE14A541}" type="presParOf" srcId="{30D6CE31-AFC0-4616-8B3F-657F580BEAD0}" destId="{A7E7A7D2-A5C3-4851-8E4A-2983F81433C3}" srcOrd="3" destOrd="0" presId="urn:microsoft.com/office/officeart/2005/8/layout/vList2"/>
    <dgm:cxn modelId="{A25D50AD-36EB-4D20-AE09-F9D8F73144F6}" type="presParOf" srcId="{30D6CE31-AFC0-4616-8B3F-657F580BEAD0}" destId="{DE0479C2-D3D6-4312-B3D2-F6E11E5ECD8A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9E82AE-44A4-49C5-9280-FEB04662BD78}">
      <dsp:nvSpPr>
        <dsp:cNvPr id="0" name=""/>
        <dsp:cNvSpPr/>
      </dsp:nvSpPr>
      <dsp:spPr>
        <a:xfrm>
          <a:off x="0" y="0"/>
          <a:ext cx="7209465" cy="1487070"/>
        </a:xfrm>
        <a:prstGeom prst="roundRect">
          <a:avLst/>
        </a:prstGeom>
        <a:solidFill>
          <a:srgbClr val="0070C0"/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36220" tIns="236220" rIns="236220" bIns="236220" numCol="1" spcCol="1270" anchor="ctr" anchorCtr="0">
          <a:noAutofit/>
        </a:bodyPr>
        <a:lstStyle/>
        <a:p>
          <a:pPr marL="0" lvl="0" indent="0" algn="l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200" kern="1200" dirty="0"/>
            <a:t>MS Word</a:t>
          </a:r>
          <a:endParaRPr lang="ru-RU" sz="6200" kern="1200" dirty="0"/>
        </a:p>
      </dsp:txBody>
      <dsp:txXfrm>
        <a:off x="72593" y="72593"/>
        <a:ext cx="7064279" cy="1341884"/>
      </dsp:txXfrm>
    </dsp:sp>
    <dsp:sp modelId="{EFA99467-6965-4FBA-9727-1739D46410A0}">
      <dsp:nvSpPr>
        <dsp:cNvPr id="0" name=""/>
        <dsp:cNvSpPr/>
      </dsp:nvSpPr>
      <dsp:spPr>
        <a:xfrm>
          <a:off x="0" y="1650689"/>
          <a:ext cx="7209465" cy="1487070"/>
        </a:xfrm>
        <a:prstGeom prst="roundRect">
          <a:avLst/>
        </a:prstGeom>
        <a:solidFill>
          <a:schemeClr val="accent6">
            <a:lumMod val="7500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36220" tIns="236220" rIns="236220" bIns="236220" numCol="1" spcCol="1270" anchor="ctr" anchorCtr="0">
          <a:noAutofit/>
        </a:bodyPr>
        <a:lstStyle/>
        <a:p>
          <a:pPr marL="0" lvl="0" indent="0" algn="l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200" kern="1200" dirty="0"/>
            <a:t>MS Excel</a:t>
          </a:r>
          <a:endParaRPr lang="ru-RU" sz="6200" kern="1200" dirty="0"/>
        </a:p>
      </dsp:txBody>
      <dsp:txXfrm>
        <a:off x="72593" y="1723282"/>
        <a:ext cx="7064279" cy="1341884"/>
      </dsp:txXfrm>
    </dsp:sp>
    <dsp:sp modelId="{666AFB77-DFE7-4A76-B36C-BDD3F5F14018}">
      <dsp:nvSpPr>
        <dsp:cNvPr id="0" name=""/>
        <dsp:cNvSpPr/>
      </dsp:nvSpPr>
      <dsp:spPr>
        <a:xfrm>
          <a:off x="0" y="3366598"/>
          <a:ext cx="7209465" cy="1487070"/>
        </a:xfrm>
        <a:prstGeom prst="roundRect">
          <a:avLst/>
        </a:prstGeom>
        <a:solidFill>
          <a:srgbClr val="C63B10"/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36220" tIns="236220" rIns="236220" bIns="236220" numCol="1" spcCol="1270" anchor="ctr" anchorCtr="0">
          <a:noAutofit/>
        </a:bodyPr>
        <a:lstStyle/>
        <a:p>
          <a:pPr marL="0" lvl="0" indent="0" algn="l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200" kern="1200" dirty="0"/>
            <a:t>Power Point</a:t>
          </a:r>
          <a:endParaRPr lang="ru-RU" sz="6200" kern="1200" dirty="0"/>
        </a:p>
      </dsp:txBody>
      <dsp:txXfrm>
        <a:off x="72593" y="3439191"/>
        <a:ext cx="7064279" cy="134188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9E82AE-44A4-49C5-9280-FEB04662BD78}">
      <dsp:nvSpPr>
        <dsp:cNvPr id="0" name=""/>
        <dsp:cNvSpPr/>
      </dsp:nvSpPr>
      <dsp:spPr>
        <a:xfrm>
          <a:off x="0" y="0"/>
          <a:ext cx="7209465" cy="139113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0980" tIns="220980" rIns="220980" bIns="220980" numCol="1" spcCol="1270" anchor="ctr" anchorCtr="0">
          <a:noAutofit/>
        </a:bodyPr>
        <a:lstStyle/>
        <a:p>
          <a:pPr marL="0" lvl="0" indent="0" algn="l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800" kern="1200" dirty="0"/>
            <a:t>Google </a:t>
          </a:r>
          <a:r>
            <a:rPr lang="ru-RU" sz="5800" kern="1200" dirty="0"/>
            <a:t>Документы</a:t>
          </a:r>
        </a:p>
      </dsp:txBody>
      <dsp:txXfrm>
        <a:off x="67909" y="67909"/>
        <a:ext cx="7073647" cy="1255312"/>
      </dsp:txXfrm>
    </dsp:sp>
    <dsp:sp modelId="{EFA99467-6965-4FBA-9727-1739D46410A0}">
      <dsp:nvSpPr>
        <dsp:cNvPr id="0" name=""/>
        <dsp:cNvSpPr/>
      </dsp:nvSpPr>
      <dsp:spPr>
        <a:xfrm>
          <a:off x="0" y="1701903"/>
          <a:ext cx="7209465" cy="1391130"/>
        </a:xfrm>
        <a:prstGeom prst="roundRect">
          <a:avLst/>
        </a:prstGeom>
        <a:solidFill>
          <a:srgbClr val="00B050"/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0980" tIns="220980" rIns="220980" bIns="220980" numCol="1" spcCol="1270" anchor="ctr" anchorCtr="0">
          <a:noAutofit/>
        </a:bodyPr>
        <a:lstStyle/>
        <a:p>
          <a:pPr marL="0" lvl="0" indent="0" algn="l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800" kern="1200" dirty="0"/>
            <a:t>Google </a:t>
          </a:r>
          <a:r>
            <a:rPr lang="ru-RU" sz="5800" kern="1200" dirty="0"/>
            <a:t>Таблицы</a:t>
          </a:r>
        </a:p>
      </dsp:txBody>
      <dsp:txXfrm>
        <a:off x="67909" y="1769812"/>
        <a:ext cx="7073647" cy="1255312"/>
      </dsp:txXfrm>
    </dsp:sp>
    <dsp:sp modelId="{666AFB77-DFE7-4A76-B36C-BDD3F5F14018}">
      <dsp:nvSpPr>
        <dsp:cNvPr id="0" name=""/>
        <dsp:cNvSpPr/>
      </dsp:nvSpPr>
      <dsp:spPr>
        <a:xfrm>
          <a:off x="0" y="3307108"/>
          <a:ext cx="7209465" cy="1391130"/>
        </a:xfrm>
        <a:prstGeom prst="roundRect">
          <a:avLst/>
        </a:prstGeom>
        <a:solidFill>
          <a:srgbClr val="FFC000"/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0980" tIns="220980" rIns="220980" bIns="220980" numCol="1" spcCol="1270" anchor="ctr" anchorCtr="0">
          <a:noAutofit/>
        </a:bodyPr>
        <a:lstStyle/>
        <a:p>
          <a:pPr marL="0" lvl="0" indent="0" algn="l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800" kern="1200" dirty="0"/>
            <a:t>Google</a:t>
          </a:r>
          <a:r>
            <a:rPr lang="ru-RU" sz="5800" kern="1200" dirty="0"/>
            <a:t> Презентации</a:t>
          </a:r>
        </a:p>
      </dsp:txBody>
      <dsp:txXfrm>
        <a:off x="67909" y="3375017"/>
        <a:ext cx="7073647" cy="125531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9E82AE-44A4-49C5-9280-FEB04662BD78}">
      <dsp:nvSpPr>
        <dsp:cNvPr id="0" name=""/>
        <dsp:cNvSpPr/>
      </dsp:nvSpPr>
      <dsp:spPr>
        <a:xfrm>
          <a:off x="0" y="0"/>
          <a:ext cx="7209465" cy="1415114"/>
        </a:xfrm>
        <a:prstGeom prst="roundRect">
          <a:avLst/>
        </a:prstGeom>
        <a:solidFill>
          <a:srgbClr val="00B050"/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4790" tIns="224790" rIns="224790" bIns="224790" numCol="1" spcCol="1270" anchor="ctr" anchorCtr="0">
          <a:noAutofit/>
        </a:bodyPr>
        <a:lstStyle/>
        <a:p>
          <a:pPr marL="0" lvl="0" indent="0" algn="l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900" kern="1200" dirty="0"/>
            <a:t>Google Drive</a:t>
          </a:r>
          <a:endParaRPr lang="ru-RU" sz="5900" kern="1200" dirty="0"/>
        </a:p>
      </dsp:txBody>
      <dsp:txXfrm>
        <a:off x="69080" y="69080"/>
        <a:ext cx="7071305" cy="1276954"/>
      </dsp:txXfrm>
    </dsp:sp>
    <dsp:sp modelId="{EFA99467-6965-4FBA-9727-1739D46410A0}">
      <dsp:nvSpPr>
        <dsp:cNvPr id="0" name=""/>
        <dsp:cNvSpPr/>
      </dsp:nvSpPr>
      <dsp:spPr>
        <a:xfrm>
          <a:off x="0" y="1597899"/>
          <a:ext cx="7209465" cy="1415114"/>
        </a:xfrm>
        <a:prstGeom prst="roundRect">
          <a:avLst/>
        </a:prstGeom>
        <a:solidFill>
          <a:srgbClr val="C00000"/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4790" tIns="224790" rIns="224790" bIns="224790" numCol="1" spcCol="1270" anchor="ctr" anchorCtr="0">
          <a:noAutofit/>
        </a:bodyPr>
        <a:lstStyle/>
        <a:p>
          <a:pPr marL="0" lvl="0" indent="0" algn="l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900" kern="1200" dirty="0"/>
            <a:t>Yandex </a:t>
          </a:r>
          <a:r>
            <a:rPr lang="ru-RU" sz="5900" kern="1200" dirty="0"/>
            <a:t>Диск</a:t>
          </a:r>
        </a:p>
      </dsp:txBody>
      <dsp:txXfrm>
        <a:off x="69080" y="1666979"/>
        <a:ext cx="7071305" cy="1276954"/>
      </dsp:txXfrm>
    </dsp:sp>
    <dsp:sp modelId="{0276D1A7-EB3F-4C38-A8D5-1ED8F47F4F55}">
      <dsp:nvSpPr>
        <dsp:cNvPr id="0" name=""/>
        <dsp:cNvSpPr/>
      </dsp:nvSpPr>
      <dsp:spPr>
        <a:xfrm>
          <a:off x="0" y="3176181"/>
          <a:ext cx="7209465" cy="1415114"/>
        </a:xfrm>
        <a:prstGeom prst="roundRect">
          <a:avLst/>
        </a:prstGeom>
        <a:solidFill>
          <a:srgbClr val="0070C0"/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4790" tIns="224790" rIns="224790" bIns="224790" numCol="1" spcCol="1270" anchor="ctr" anchorCtr="0">
          <a:noAutofit/>
        </a:bodyPr>
        <a:lstStyle/>
        <a:p>
          <a:pPr marL="0" lvl="0" indent="0" algn="l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5900" kern="1200" dirty="0"/>
            <a:t>Облако </a:t>
          </a:r>
          <a:r>
            <a:rPr lang="en-US" sz="5900" kern="1200" dirty="0"/>
            <a:t>Mail.ru</a:t>
          </a:r>
          <a:endParaRPr lang="ru-RU" sz="5900" kern="1200" dirty="0"/>
        </a:p>
      </dsp:txBody>
      <dsp:txXfrm>
        <a:off x="69080" y="3245261"/>
        <a:ext cx="7071305" cy="127695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9E82AE-44A4-49C5-9280-FEB04662BD78}">
      <dsp:nvSpPr>
        <dsp:cNvPr id="0" name=""/>
        <dsp:cNvSpPr/>
      </dsp:nvSpPr>
      <dsp:spPr>
        <a:xfrm>
          <a:off x="0" y="0"/>
          <a:ext cx="7209465" cy="1415114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4790" tIns="224790" rIns="224790" bIns="224790" numCol="1" spcCol="1270" anchor="ctr" anchorCtr="0">
          <a:noAutofit/>
        </a:bodyPr>
        <a:lstStyle/>
        <a:p>
          <a:pPr marL="0" lvl="0" indent="0" algn="l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900" kern="1200" dirty="0"/>
            <a:t>Google Forms</a:t>
          </a:r>
          <a:endParaRPr lang="ru-RU" sz="5900" kern="1200" dirty="0"/>
        </a:p>
      </dsp:txBody>
      <dsp:txXfrm>
        <a:off x="69080" y="69080"/>
        <a:ext cx="7071305" cy="1276954"/>
      </dsp:txXfrm>
    </dsp:sp>
    <dsp:sp modelId="{EFA99467-6965-4FBA-9727-1739D46410A0}">
      <dsp:nvSpPr>
        <dsp:cNvPr id="0" name=""/>
        <dsp:cNvSpPr/>
      </dsp:nvSpPr>
      <dsp:spPr>
        <a:xfrm>
          <a:off x="0" y="1588092"/>
          <a:ext cx="7209465" cy="1415114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4790" tIns="224790" rIns="224790" bIns="224790" numCol="1" spcCol="1270" anchor="ctr" anchorCtr="0">
          <a:noAutofit/>
        </a:bodyPr>
        <a:lstStyle/>
        <a:p>
          <a:pPr marL="0" lvl="0" indent="0" algn="l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900" kern="1200" dirty="0"/>
            <a:t>Mentimeter.com</a:t>
          </a:r>
          <a:endParaRPr lang="ru-RU" sz="5900" kern="1200" dirty="0"/>
        </a:p>
      </dsp:txBody>
      <dsp:txXfrm>
        <a:off x="69080" y="1657172"/>
        <a:ext cx="7071305" cy="1276954"/>
      </dsp:txXfrm>
    </dsp:sp>
    <dsp:sp modelId="{DE0479C2-D3D6-4312-B3D2-F6E11E5ECD8A}">
      <dsp:nvSpPr>
        <dsp:cNvPr id="0" name=""/>
        <dsp:cNvSpPr/>
      </dsp:nvSpPr>
      <dsp:spPr>
        <a:xfrm>
          <a:off x="0" y="3173125"/>
          <a:ext cx="7209465" cy="1415114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4790" tIns="224790" rIns="224790" bIns="224790" numCol="1" spcCol="1270" anchor="ctr" anchorCtr="0">
          <a:noAutofit/>
        </a:bodyPr>
        <a:lstStyle/>
        <a:p>
          <a:pPr marL="0" lvl="0" indent="0" algn="l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900" kern="1200" dirty="0"/>
            <a:t>Quizizz.com</a:t>
          </a:r>
          <a:endParaRPr lang="ru-RU" sz="5900" kern="1200" dirty="0"/>
        </a:p>
      </dsp:txBody>
      <dsp:txXfrm>
        <a:off x="69080" y="3242205"/>
        <a:ext cx="7071305" cy="12769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1-11T06:03:50.785"/>
    </inkml:context>
    <inkml:brush xml:id="br0">
      <inkml:brushProperty name="width" value="0.05" units="cm"/>
      <inkml:brushProperty name="height" value="0.05" units="cm"/>
      <inkml:brushProperty name="color" value="#FFCC99"/>
      <inkml:brushProperty name="ignorePressure" value="1"/>
    </inkml:brush>
  </inkml:definitions>
  <inkml:trace contextRef="#ctx0" brushRef="#br0">1 0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1-11T06:03:50.785"/>
    </inkml:context>
    <inkml:brush xml:id="br0">
      <inkml:brushProperty name="width" value="0.05" units="cm"/>
      <inkml:brushProperty name="height" value="0.05" units="cm"/>
      <inkml:brushProperty name="color" value="#FFCC99"/>
      <inkml:brushProperty name="ignorePressure" value="1"/>
    </inkml:brush>
  </inkml:definitions>
  <inkml:trace contextRef="#ctx0" brushRef="#br0">1 0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1-11T06:03:50.785"/>
    </inkml:context>
    <inkml:brush xml:id="br0">
      <inkml:brushProperty name="width" value="0.05" units="cm"/>
      <inkml:brushProperty name="height" value="0.05" units="cm"/>
      <inkml:brushProperty name="color" value="#FFCC99"/>
      <inkml:brushProperty name="ignorePressure" value="1"/>
    </inkml:brush>
  </inkml:definitions>
  <inkml:trace contextRef="#ctx0" brushRef="#br0">1 0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1-11T06:03:50.785"/>
    </inkml:context>
    <inkml:brush xml:id="br0">
      <inkml:brushProperty name="width" value="0.05" units="cm"/>
      <inkml:brushProperty name="height" value="0.05" units="cm"/>
      <inkml:brushProperty name="color" value="#FFCC99"/>
      <inkml:brushProperty name="ignorePressure" value="1"/>
    </inkml:brush>
  </inkml:definitions>
  <inkml:trace contextRef="#ctx0" brushRef="#br0">1 0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1-11T06:03:50.785"/>
    </inkml:context>
    <inkml:brush xml:id="br0">
      <inkml:brushProperty name="width" value="0.05" units="cm"/>
      <inkml:brushProperty name="height" value="0.05" units="cm"/>
      <inkml:brushProperty name="color" value="#FFCC99"/>
      <inkml:brushProperty name="ignorePressure" value="1"/>
    </inkml:brush>
  </inkml:definitions>
  <inkml:trace contextRef="#ctx0" brushRef="#br0">1 0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A86CE-195F-49E3-99DE-2661D512E3AD}" type="datetimeFigureOut">
              <a:rPr lang="ru-RU" smtClean="0"/>
              <a:t>30.11.2021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B80AD-3484-4ABA-AAF0-BECDE0BCAE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37991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A86CE-195F-49E3-99DE-2661D512E3AD}" type="datetimeFigureOut">
              <a:rPr lang="ru-RU" smtClean="0"/>
              <a:t>30.11.2021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B80AD-3484-4ABA-AAF0-BECDE0BCAE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23264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A86CE-195F-49E3-99DE-2661D512E3AD}" type="datetimeFigureOut">
              <a:rPr lang="ru-RU" smtClean="0"/>
              <a:t>30.11.2021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B80AD-3484-4ABA-AAF0-BECDE0BCAE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80660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A86CE-195F-49E3-99DE-2661D512E3AD}" type="datetimeFigureOut">
              <a:rPr lang="ru-RU" smtClean="0"/>
              <a:t>30.11.2021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B80AD-3484-4ABA-AAF0-BECDE0BCAE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34811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A86CE-195F-49E3-99DE-2661D512E3AD}" type="datetimeFigureOut">
              <a:rPr lang="ru-RU" smtClean="0"/>
              <a:t>30.11.2021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B80AD-3484-4ABA-AAF0-BECDE0BCAE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09971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A86CE-195F-49E3-99DE-2661D512E3AD}" type="datetimeFigureOut">
              <a:rPr lang="ru-RU" smtClean="0"/>
              <a:t>30.11.2021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B80AD-3484-4ABA-AAF0-BECDE0BCAE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68396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A86CE-195F-49E3-99DE-2661D512E3AD}" type="datetimeFigureOut">
              <a:rPr lang="ru-RU" smtClean="0"/>
              <a:t>30.11.2021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B80AD-3484-4ABA-AAF0-BECDE0BCAE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95676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A86CE-195F-49E3-99DE-2661D512E3AD}" type="datetimeFigureOut">
              <a:rPr lang="ru-RU" smtClean="0"/>
              <a:t>30.11.2021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B80AD-3484-4ABA-AAF0-BECDE0BCAE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70108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A86CE-195F-49E3-99DE-2661D512E3AD}" type="datetimeFigureOut">
              <a:rPr lang="ru-RU" smtClean="0"/>
              <a:t>30.11.2021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B80AD-3484-4ABA-AAF0-BECDE0BCAE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76735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A86CE-195F-49E3-99DE-2661D512E3AD}" type="datetimeFigureOut">
              <a:rPr lang="ru-RU" smtClean="0"/>
              <a:t>30.11.2021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E70B80AD-3484-4ABA-AAF0-BECDE0BCAE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05183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A86CE-195F-49E3-99DE-2661D512E3AD}" type="datetimeFigureOut">
              <a:rPr lang="ru-RU" smtClean="0"/>
              <a:t>30.11.2021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B80AD-3484-4ABA-AAF0-BECDE0BCAE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95761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A86CE-195F-49E3-99DE-2661D512E3AD}" type="datetimeFigureOut">
              <a:rPr lang="ru-RU" smtClean="0"/>
              <a:t>30.11.2021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B80AD-3484-4ABA-AAF0-BECDE0BCAE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5550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A86CE-195F-49E3-99DE-2661D512E3AD}" type="datetimeFigureOut">
              <a:rPr lang="ru-RU" smtClean="0"/>
              <a:t>30.11.2021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B80AD-3484-4ABA-AAF0-BECDE0BCAE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10995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A86CE-195F-49E3-99DE-2661D512E3AD}" type="datetimeFigureOut">
              <a:rPr lang="ru-RU" smtClean="0"/>
              <a:t>30.11.2021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B80AD-3484-4ABA-AAF0-BECDE0BCAE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97420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A86CE-195F-49E3-99DE-2661D512E3AD}" type="datetimeFigureOut">
              <a:rPr lang="ru-RU" smtClean="0"/>
              <a:t>30.11.2021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B80AD-3484-4ABA-AAF0-BECDE0BCAE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913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A86CE-195F-49E3-99DE-2661D512E3AD}" type="datetimeFigureOut">
              <a:rPr lang="ru-RU" smtClean="0"/>
              <a:t>30.11.2021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B80AD-3484-4ABA-AAF0-BECDE0BCAE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8342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A86CE-195F-49E3-99DE-2661D512E3AD}" type="datetimeFigureOut">
              <a:rPr lang="ru-RU" smtClean="0"/>
              <a:t>30.11.2021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B80AD-3484-4ABA-AAF0-BECDE0BCAE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0162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64A86CE-195F-49E3-99DE-2661D512E3AD}" type="datetimeFigureOut">
              <a:rPr lang="ru-RU" smtClean="0"/>
              <a:t>30.11.2021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70B80AD-3484-4ABA-AAF0-BECDE0BCAE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1831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  <p:sldLayoutId id="2147483876" r:id="rId12"/>
    <p:sldLayoutId id="2147483877" r:id="rId13"/>
    <p:sldLayoutId id="2147483878" r:id="rId14"/>
    <p:sldLayoutId id="2147483879" r:id="rId15"/>
    <p:sldLayoutId id="2147483880" r:id="rId16"/>
    <p:sldLayoutId id="214748388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50.png"/><Relationship Id="rId7" Type="http://schemas.openxmlformats.org/officeDocument/2006/relationships/diagramColors" Target="../diagrams/colors2.xml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50.png"/><Relationship Id="rId7" Type="http://schemas.openxmlformats.org/officeDocument/2006/relationships/diagramColors" Target="../diagrams/colors3.xml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50.png"/><Relationship Id="rId7" Type="http://schemas.openxmlformats.org/officeDocument/2006/relationships/diagramColors" Target="../diagrams/colors4.xml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customXml" Target="../ink/ink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adobe.com/ru/acrobat/online/convert-pdf.html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openxmlformats.org/officeDocument/2006/relationships/hyperlink" Target="&#1055;&#1088;&#1080;&#1084;&#1077;&#1088;Word&#1057;&#1083;&#1080;&#1103;&#1085;&#1080;&#1077;.docx" TargetMode="External"/><Relationship Id="rId3" Type="http://schemas.openxmlformats.org/officeDocument/2006/relationships/image" Target="../media/image50.png"/><Relationship Id="rId7" Type="http://schemas.openxmlformats.org/officeDocument/2006/relationships/diagramColors" Target="../diagrams/colors1.xml"/><Relationship Id="rId12" Type="http://schemas.openxmlformats.org/officeDocument/2006/relationships/hyperlink" Target="&#1055;&#1088;&#1080;&#1084;&#1077;&#1088;Word.docx" TargetMode="External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20.svg"/><Relationship Id="rId5" Type="http://schemas.openxmlformats.org/officeDocument/2006/relationships/diagramLayout" Target="../diagrams/layout1.xml"/><Relationship Id="rId15" Type="http://schemas.openxmlformats.org/officeDocument/2006/relationships/hyperlink" Target="&#1055;&#1088;&#1080;&#1084;&#1077;&#1088;PowerPoint.pptx" TargetMode="External"/><Relationship Id="rId10" Type="http://schemas.openxmlformats.org/officeDocument/2006/relationships/image" Target="../media/image19.png"/><Relationship Id="rId4" Type="http://schemas.openxmlformats.org/officeDocument/2006/relationships/diagramData" Target="../diagrams/data1.xml"/><Relationship Id="rId9" Type="http://schemas.openxmlformats.org/officeDocument/2006/relationships/hyperlink" Target="&#1055;&#1088;&#1080;&#1084;&#1077;&#1088;Excel.xlsx" TargetMode="External"/><Relationship Id="rId14" Type="http://schemas.openxmlformats.org/officeDocument/2006/relationships/hyperlink" Target="&#1044;&#1077;&#1084;&#1086;&#1085;&#1089;&#1090;&#1088;&#1072;&#1094;&#1080;&#1103;%20&#1090;&#1088;&#1080;&#1075;&#1077;&#1088;&#1086;&#1074;%20&#1080;%20&#1080;&#1085;&#1090;&#1077;&#1088;&#1072;&#1082;&#1090;&#1080;&#1074;&#1085;&#1099;&#1093;%20&#1079;&#1086;&#1085;.pptx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8DA0D7-941B-468C-BD5E-7D405D468F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96760" y="1492900"/>
            <a:ext cx="9144000" cy="23876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Цифровые инструменты </a:t>
            </a:r>
            <a:br>
              <a:rPr lang="en-US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ru-RU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в жизни современной молодежи</a:t>
            </a:r>
            <a:br>
              <a:rPr lang="ru-RU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endParaRPr lang="ru-RU" dirty="0">
              <a:ln w="0"/>
              <a:solidFill>
                <a:srgbClr val="C0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EBA461C-7C4B-4CFB-A5FC-97F206FA476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31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1940" y="5369992"/>
            <a:ext cx="1886113" cy="133270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4BEAE63-6073-48FE-AB5A-D4EDF9E95DBF}"/>
              </a:ext>
            </a:extLst>
          </p:cNvPr>
          <p:cNvSpPr txBox="1"/>
          <p:nvPr/>
        </p:nvSpPr>
        <p:spPr>
          <a:xfrm>
            <a:off x="7068760" y="3620386"/>
            <a:ext cx="4930629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Голодов Евгений Алексеевич</a:t>
            </a:r>
            <a:r>
              <a:rPr lang="ru-RU" dirty="0"/>
              <a:t>,</a:t>
            </a:r>
            <a:endParaRPr lang="en-US" dirty="0"/>
          </a:p>
          <a:p>
            <a:r>
              <a:rPr lang="ru-RU" dirty="0"/>
              <a:t>Заместитель директора НИИРО</a:t>
            </a:r>
            <a:r>
              <a:rPr lang="en-US" dirty="0"/>
              <a:t> </a:t>
            </a:r>
            <a:r>
              <a:rPr lang="ru-RU" dirty="0"/>
              <a:t>по научно-исследовательской деятельности и внедрению</a:t>
            </a:r>
            <a:r>
              <a:rPr lang="en-US" dirty="0"/>
              <a:t> </a:t>
            </a:r>
            <a:r>
              <a:rPr lang="ru-RU" dirty="0"/>
              <a:t>информационно-образовательных технологий </a:t>
            </a:r>
            <a:endParaRPr lang="en-US" dirty="0"/>
          </a:p>
          <a:p>
            <a:r>
              <a:rPr lang="ru-RU" dirty="0"/>
              <a:t>ФГБОУ ВО АГПУ</a:t>
            </a:r>
          </a:p>
        </p:txBody>
      </p:sp>
    </p:spTree>
    <p:extLst>
      <p:ext uri="{BB962C8B-B14F-4D97-AF65-F5344CB8AC3E}">
        <p14:creationId xmlns:p14="http://schemas.microsoft.com/office/powerpoint/2010/main" val="17568740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8DEE0FCC-DE92-496D-A6BF-202930AD736A}"/>
              </a:ext>
            </a:extLst>
          </p:cNvPr>
          <p:cNvSpPr txBox="1">
            <a:spLocks/>
          </p:cNvSpPr>
          <p:nvPr/>
        </p:nvSpPr>
        <p:spPr>
          <a:xfrm>
            <a:off x="287079" y="148855"/>
            <a:ext cx="11942134" cy="54221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ru-RU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Совместная работа с документами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Рукописный ввод 3">
                <a:extLst>
                  <a:ext uri="{FF2B5EF4-FFF2-40B4-BE49-F238E27FC236}">
                    <a16:creationId xmlns:a16="http://schemas.microsoft.com/office/drawing/2014/main" id="{53722625-BCF5-4A5D-A753-4A3CB031A91A}"/>
                  </a:ext>
                </a:extLst>
              </p14:cNvPr>
              <p14:cNvContentPartPr/>
              <p14:nvPr/>
            </p14:nvContentPartPr>
            <p14:xfrm>
              <a:off x="8590588" y="3231963"/>
              <a:ext cx="360" cy="360"/>
            </p14:xfrm>
          </p:contentPart>
        </mc:Choice>
        <mc:Fallback xmlns="">
          <p:pic>
            <p:nvPicPr>
              <p:cNvPr id="4" name="Рукописный ввод 3">
                <a:extLst>
                  <a:ext uri="{FF2B5EF4-FFF2-40B4-BE49-F238E27FC236}">
                    <a16:creationId xmlns:a16="http://schemas.microsoft.com/office/drawing/2014/main" id="{53722625-BCF5-4A5D-A753-4A3CB031A91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581948" y="3222963"/>
                <a:ext cx="18000" cy="18000"/>
              </a:xfrm>
              <a:prstGeom prst="rect">
                <a:avLst/>
              </a:prstGeom>
            </p:spPr>
          </p:pic>
        </mc:Fallback>
      </mc:AlternateContent>
      <p:graphicFrame>
        <p:nvGraphicFramePr>
          <p:cNvPr id="2" name="Схема 1">
            <a:extLst>
              <a:ext uri="{FF2B5EF4-FFF2-40B4-BE49-F238E27FC236}">
                <a16:creationId xmlns:a16="http://schemas.microsoft.com/office/drawing/2014/main" id="{426FF0AA-49D6-4FFB-A5A2-9989E2233FC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69266371"/>
              </p:ext>
            </p:extLst>
          </p:nvPr>
        </p:nvGraphicFramePr>
        <p:xfrm>
          <a:off x="2950534" y="1249326"/>
          <a:ext cx="7209465" cy="48890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6863984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8DEE0FCC-DE92-496D-A6BF-202930AD736A}"/>
              </a:ext>
            </a:extLst>
          </p:cNvPr>
          <p:cNvSpPr txBox="1">
            <a:spLocks/>
          </p:cNvSpPr>
          <p:nvPr/>
        </p:nvSpPr>
        <p:spPr>
          <a:xfrm>
            <a:off x="558209" y="148855"/>
            <a:ext cx="11671004" cy="54221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ru-RU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Работа с облачными хранилищами данных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Рукописный ввод 3">
                <a:extLst>
                  <a:ext uri="{FF2B5EF4-FFF2-40B4-BE49-F238E27FC236}">
                    <a16:creationId xmlns:a16="http://schemas.microsoft.com/office/drawing/2014/main" id="{53722625-BCF5-4A5D-A753-4A3CB031A91A}"/>
                  </a:ext>
                </a:extLst>
              </p14:cNvPr>
              <p14:cNvContentPartPr/>
              <p14:nvPr/>
            </p14:nvContentPartPr>
            <p14:xfrm>
              <a:off x="8590588" y="3231963"/>
              <a:ext cx="360" cy="360"/>
            </p14:xfrm>
          </p:contentPart>
        </mc:Choice>
        <mc:Fallback xmlns="">
          <p:pic>
            <p:nvPicPr>
              <p:cNvPr id="4" name="Рукописный ввод 3">
                <a:extLst>
                  <a:ext uri="{FF2B5EF4-FFF2-40B4-BE49-F238E27FC236}">
                    <a16:creationId xmlns:a16="http://schemas.microsoft.com/office/drawing/2014/main" id="{53722625-BCF5-4A5D-A753-4A3CB031A91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581948" y="3222963"/>
                <a:ext cx="18000" cy="18000"/>
              </a:xfrm>
              <a:prstGeom prst="rect">
                <a:avLst/>
              </a:prstGeom>
            </p:spPr>
          </p:pic>
        </mc:Fallback>
      </mc:AlternateContent>
      <p:graphicFrame>
        <p:nvGraphicFramePr>
          <p:cNvPr id="2" name="Схема 1">
            <a:extLst>
              <a:ext uri="{FF2B5EF4-FFF2-40B4-BE49-F238E27FC236}">
                <a16:creationId xmlns:a16="http://schemas.microsoft.com/office/drawing/2014/main" id="{426FF0AA-49D6-4FFB-A5A2-9989E2233FCC}"/>
              </a:ext>
            </a:extLst>
          </p:cNvPr>
          <p:cNvGraphicFramePr/>
          <p:nvPr/>
        </p:nvGraphicFramePr>
        <p:xfrm>
          <a:off x="2998381" y="1307804"/>
          <a:ext cx="7209465" cy="4591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3620527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9602060-074A-400F-9D41-CA59BF82695A}"/>
              </a:ext>
            </a:extLst>
          </p:cNvPr>
          <p:cNvSpPr txBox="1"/>
          <p:nvPr/>
        </p:nvSpPr>
        <p:spPr>
          <a:xfrm>
            <a:off x="2473704" y="355469"/>
            <a:ext cx="78150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002060"/>
                </a:solidFill>
              </a:rPr>
              <a:t>Опрос:</a:t>
            </a:r>
          </a:p>
          <a:p>
            <a:pPr algn="ctr"/>
            <a:r>
              <a:rPr lang="ru-RU" dirty="0">
                <a:solidFill>
                  <a:srgbClr val="002060"/>
                </a:solidFill>
              </a:rPr>
              <a:t>Какое облачное хранилище данных вы используете?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B557E67C-7EE5-48F3-B77A-C6DB407F8A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0644" y="1001800"/>
            <a:ext cx="4430960" cy="4430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F42C95C-AB79-4026-B1D7-8B2791CD0C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3374" y="5646650"/>
            <a:ext cx="5905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4824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8DEE0FCC-DE92-496D-A6BF-202930AD736A}"/>
              </a:ext>
            </a:extLst>
          </p:cNvPr>
          <p:cNvSpPr txBox="1">
            <a:spLocks/>
          </p:cNvSpPr>
          <p:nvPr/>
        </p:nvSpPr>
        <p:spPr>
          <a:xfrm>
            <a:off x="0" y="148855"/>
            <a:ext cx="12229213" cy="54221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ru-RU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Системы быстрого опроса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Рукописный ввод 3">
                <a:extLst>
                  <a:ext uri="{FF2B5EF4-FFF2-40B4-BE49-F238E27FC236}">
                    <a16:creationId xmlns:a16="http://schemas.microsoft.com/office/drawing/2014/main" id="{53722625-BCF5-4A5D-A753-4A3CB031A91A}"/>
                  </a:ext>
                </a:extLst>
              </p14:cNvPr>
              <p14:cNvContentPartPr/>
              <p14:nvPr/>
            </p14:nvContentPartPr>
            <p14:xfrm>
              <a:off x="8590588" y="3231963"/>
              <a:ext cx="360" cy="360"/>
            </p14:xfrm>
          </p:contentPart>
        </mc:Choice>
        <mc:Fallback xmlns="">
          <p:pic>
            <p:nvPicPr>
              <p:cNvPr id="4" name="Рукописный ввод 3">
                <a:extLst>
                  <a:ext uri="{FF2B5EF4-FFF2-40B4-BE49-F238E27FC236}">
                    <a16:creationId xmlns:a16="http://schemas.microsoft.com/office/drawing/2014/main" id="{53722625-BCF5-4A5D-A753-4A3CB031A91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581948" y="3222963"/>
                <a:ext cx="18000" cy="18000"/>
              </a:xfrm>
              <a:prstGeom prst="rect">
                <a:avLst/>
              </a:prstGeom>
            </p:spPr>
          </p:pic>
        </mc:Fallback>
      </mc:AlternateContent>
      <p:graphicFrame>
        <p:nvGraphicFramePr>
          <p:cNvPr id="2" name="Схема 1">
            <a:extLst>
              <a:ext uri="{FF2B5EF4-FFF2-40B4-BE49-F238E27FC236}">
                <a16:creationId xmlns:a16="http://schemas.microsoft.com/office/drawing/2014/main" id="{426FF0AA-49D6-4FFB-A5A2-9989E2233FC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82899027"/>
              </p:ext>
            </p:extLst>
          </p:nvPr>
        </p:nvGraphicFramePr>
        <p:xfrm>
          <a:off x="2897268" y="1133352"/>
          <a:ext cx="7209465" cy="4591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9919706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Рукописный ввод 3">
                <a:extLst>
                  <a:ext uri="{FF2B5EF4-FFF2-40B4-BE49-F238E27FC236}">
                    <a16:creationId xmlns:a16="http://schemas.microsoft.com/office/drawing/2014/main" id="{53722625-BCF5-4A5D-A753-4A3CB031A91A}"/>
                  </a:ext>
                </a:extLst>
              </p14:cNvPr>
              <p14:cNvContentPartPr/>
              <p14:nvPr/>
            </p14:nvContentPartPr>
            <p14:xfrm>
              <a:off x="8590588" y="3231963"/>
              <a:ext cx="360" cy="360"/>
            </p14:xfrm>
          </p:contentPart>
        </mc:Choice>
        <mc:Fallback xmlns="">
          <p:pic>
            <p:nvPicPr>
              <p:cNvPr id="4" name="Рукописный ввод 3">
                <a:extLst>
                  <a:ext uri="{FF2B5EF4-FFF2-40B4-BE49-F238E27FC236}">
                    <a16:creationId xmlns:a16="http://schemas.microsoft.com/office/drawing/2014/main" id="{53722625-BCF5-4A5D-A753-4A3CB031A91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581948" y="3222963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7C4DB832-5148-4FB0-AB6F-6C1CEDD421D2}"/>
              </a:ext>
            </a:extLst>
          </p:cNvPr>
          <p:cNvSpPr txBox="1"/>
          <p:nvPr/>
        </p:nvSpPr>
        <p:spPr>
          <a:xfrm>
            <a:off x="2280684" y="2031634"/>
            <a:ext cx="895309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16409400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07EBED-07BF-4671-8938-176F7DE5B5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7137" y="283698"/>
            <a:ext cx="9603275" cy="1049235"/>
          </a:xfrm>
        </p:spPr>
        <p:txBody>
          <a:bodyPr>
            <a:normAutofit fontScale="90000"/>
          </a:bodyPr>
          <a:lstStyle/>
          <a:p>
            <a:r>
              <a:rPr lang="ru-RU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Мобильное приложение </a:t>
            </a:r>
            <a:r>
              <a:rPr lang="en-US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Office</a:t>
            </a:r>
            <a:br>
              <a:rPr lang="ru-RU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endParaRPr lang="ru-RU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C5F291A-B412-4880-A847-5E5E5DF54A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3669" y="1558194"/>
            <a:ext cx="2030261" cy="253087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7FF060E-7110-407A-AA5E-69FCF78365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264" y="1571868"/>
            <a:ext cx="2030261" cy="490974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FAC8EE1-F33C-43DD-891C-3CE778808C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88773" y="1558194"/>
            <a:ext cx="2030261" cy="4937095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41FF195-58E1-4650-A840-1D228A7A48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91282" y="1558194"/>
            <a:ext cx="2115898" cy="4937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2094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07EBED-07BF-4671-8938-176F7DE5B5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3770" y="425741"/>
            <a:ext cx="9603275" cy="1049235"/>
          </a:xfrm>
        </p:spPr>
        <p:txBody>
          <a:bodyPr>
            <a:normAutofit fontScale="90000"/>
          </a:bodyPr>
          <a:lstStyle/>
          <a:p>
            <a:r>
              <a:rPr lang="ru-RU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Мобильное приложение </a:t>
            </a:r>
            <a:br>
              <a:rPr lang="ru-RU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ru-RU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Сканер </a:t>
            </a:r>
            <a:r>
              <a:rPr lang="en-US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QR&amp;</a:t>
            </a:r>
            <a:r>
              <a:rPr lang="ru-RU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Штрих кодов</a:t>
            </a:r>
            <a:r>
              <a:rPr lang="en-US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br>
              <a:rPr lang="ru-RU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endParaRPr lang="ru-RU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A4E849C-C801-49D9-86CE-73B8A58F3E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5831" y="1461728"/>
            <a:ext cx="723900" cy="942975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62D22CB-90D2-4922-A32B-975E5C5829F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2661"/>
          <a:stretch/>
        </p:blipFill>
        <p:spPr>
          <a:xfrm>
            <a:off x="5503820" y="1353307"/>
            <a:ext cx="2406962" cy="5078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0714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6F7B5F1-96CF-479E-ACFC-64BB0263F034}"/>
              </a:ext>
            </a:extLst>
          </p:cNvPr>
          <p:cNvSpPr txBox="1"/>
          <p:nvPr/>
        </p:nvSpPr>
        <p:spPr>
          <a:xfrm>
            <a:off x="2725373" y="246412"/>
            <a:ext cx="78150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002060"/>
                </a:solidFill>
              </a:rPr>
              <a:t>Опрос:</a:t>
            </a:r>
          </a:p>
          <a:p>
            <a:pPr algn="ctr"/>
            <a:r>
              <a:rPr lang="ru-RU" dirty="0">
                <a:solidFill>
                  <a:srgbClr val="002060"/>
                </a:solidFill>
              </a:rPr>
              <a:t>Вы используете смартфон на операционной системе?</a:t>
            </a:r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A408126B-D3AF-45DE-95C3-AC6584D121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9092" y="1047750"/>
            <a:ext cx="4762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DBE19E3-DB21-4542-9BC7-0EE45D6071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9042" y="5965257"/>
            <a:ext cx="5562600" cy="39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5358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07EBED-07BF-4671-8938-176F7DE5B5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7137" y="283698"/>
            <a:ext cx="9603275" cy="1049235"/>
          </a:xfrm>
        </p:spPr>
        <p:txBody>
          <a:bodyPr>
            <a:normAutofit fontScale="90000"/>
          </a:bodyPr>
          <a:lstStyle/>
          <a:p>
            <a:r>
              <a:rPr lang="ru-RU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Мобильное приложение </a:t>
            </a:r>
            <a:r>
              <a:rPr lang="ru-RU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Adobe </a:t>
            </a:r>
            <a:r>
              <a:rPr lang="ru-RU" dirty="0" err="1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Scan</a:t>
            </a:r>
            <a:r>
              <a:rPr lang="ru-RU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br>
              <a:rPr lang="ru-RU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ru-RU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для </a:t>
            </a:r>
            <a:r>
              <a:rPr lang="ru-RU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Android</a:t>
            </a:r>
            <a:r>
              <a:rPr lang="en-US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ru-RU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и</a:t>
            </a:r>
            <a:r>
              <a:rPr lang="en-US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ru-RU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iPhone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719757B-09DD-412D-90E1-09B3547A0301}"/>
              </a:ext>
            </a:extLst>
          </p:cNvPr>
          <p:cNvSpPr txBox="1"/>
          <p:nvPr/>
        </p:nvSpPr>
        <p:spPr>
          <a:xfrm>
            <a:off x="5851210" y="2105042"/>
            <a:ext cx="6094602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b="1" i="0" dirty="0">
                <a:solidFill>
                  <a:srgbClr val="333333"/>
                </a:solidFill>
                <a:effectLst/>
                <a:latin typeface="adobe-clean"/>
              </a:rPr>
              <a:t>Сканирование любых документов за считаные секунды</a:t>
            </a:r>
          </a:p>
          <a:p>
            <a:pPr algn="just"/>
            <a:r>
              <a:rPr lang="ru-RU" b="0" i="0" dirty="0">
                <a:solidFill>
                  <a:srgbClr val="333333"/>
                </a:solidFill>
                <a:effectLst/>
                <a:latin typeface="adobe-clean"/>
              </a:rPr>
              <a:t>С помощью Adobe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adobe-clean"/>
              </a:rPr>
              <a:t>Scan</a:t>
            </a:r>
            <a:r>
              <a:rPr lang="ru-RU" b="0" i="0" dirty="0">
                <a:solidFill>
                  <a:srgbClr val="333333"/>
                </a:solidFill>
                <a:effectLst/>
                <a:latin typeface="adobe-clean"/>
              </a:rPr>
              <a:t> можно легко сканировать документы, формы, визитные карточки и записи на досках и </a:t>
            </a:r>
            <a:r>
              <a:rPr lang="ru-RU" b="0" i="0" u="none" strike="noStrike" dirty="0">
                <a:solidFill>
                  <a:srgbClr val="1473E6"/>
                </a:solidFill>
                <a:effectLst/>
                <a:latin typeface="adobe-clean"/>
                <a:hlinkClick r:id="rId2"/>
              </a:rPr>
              <a:t>конвертировать</a:t>
            </a:r>
            <a:r>
              <a:rPr lang="ru-RU" b="0" i="0" dirty="0">
                <a:solidFill>
                  <a:srgbClr val="333333"/>
                </a:solidFill>
                <a:effectLst/>
                <a:latin typeface="adobe-clean"/>
              </a:rPr>
              <a:t> их в высококачественные файлы Adobe PDF. Различные режимы сканирования с автоматическим обнаружением границ обеспечивают превосходное качество отсканированных копий.</a:t>
            </a:r>
          </a:p>
        </p:txBody>
      </p:sp>
      <p:pic>
        <p:nvPicPr>
          <p:cNvPr id="1026" name="Picture 2" descr="Мгновенное добавление информации в список контактов на устройстве">
            <a:extLst>
              <a:ext uri="{FF2B5EF4-FFF2-40B4-BE49-F238E27FC236}">
                <a16:creationId xmlns:a16="http://schemas.microsoft.com/office/drawing/2014/main" id="{EAB4D58C-A3FF-4538-9ACB-67EC48605F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7137" y="1745188"/>
            <a:ext cx="4064073" cy="455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34315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07EBED-07BF-4671-8938-176F7DE5B5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7137" y="283698"/>
            <a:ext cx="9603275" cy="1049235"/>
          </a:xfrm>
        </p:spPr>
        <p:txBody>
          <a:bodyPr>
            <a:normAutofit fontScale="90000"/>
          </a:bodyPr>
          <a:lstStyle/>
          <a:p>
            <a:r>
              <a:rPr lang="ru-RU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Мобильное приложение </a:t>
            </a:r>
            <a:r>
              <a:rPr lang="en-US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Snapseed</a:t>
            </a:r>
            <a:br>
              <a:rPr lang="ru-RU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endParaRPr lang="ru-RU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C63BC93-49A2-485D-BEA2-2BE985C99F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6177" y="1706176"/>
            <a:ext cx="704850" cy="8001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7C0E14B-CA3F-466C-AA2C-8B2E52DA2A0B}"/>
              </a:ext>
            </a:extLst>
          </p:cNvPr>
          <p:cNvSpPr txBox="1"/>
          <p:nvPr/>
        </p:nvSpPr>
        <p:spPr>
          <a:xfrm>
            <a:off x="1787137" y="963601"/>
            <a:ext cx="99225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0" i="0" dirty="0" err="1">
                <a:solidFill>
                  <a:srgbClr val="C00000"/>
                </a:solidFill>
                <a:effectLst/>
                <a:latin typeface="SF Pro Text"/>
              </a:rPr>
              <a:t>Snapseed</a:t>
            </a:r>
            <a:r>
              <a:rPr lang="ru-RU" b="0" i="0" dirty="0">
                <a:solidFill>
                  <a:srgbClr val="1D1D1F"/>
                </a:solidFill>
                <a:effectLst/>
                <a:latin typeface="SF Pro Text"/>
              </a:rPr>
              <a:t> – это полноценный профессиональный фоторедактор, разработанный компанией Google</a:t>
            </a:r>
            <a:endParaRPr lang="ru-RU" dirty="0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5A9A2906-4D07-44F0-892F-6620054AA5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9428" y="1440270"/>
            <a:ext cx="2191567" cy="5277775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5EEA9367-6578-46F5-90F1-1F42FE6902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9623" y="1429303"/>
            <a:ext cx="2191567" cy="5288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5295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07EBED-07BF-4671-8938-176F7DE5B5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7137" y="283698"/>
            <a:ext cx="9603275" cy="1049235"/>
          </a:xfrm>
        </p:spPr>
        <p:txBody>
          <a:bodyPr>
            <a:normAutofit fontScale="90000"/>
          </a:bodyPr>
          <a:lstStyle/>
          <a:p>
            <a:r>
              <a:rPr lang="ru-RU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Мобильное приложение </a:t>
            </a:r>
            <a:r>
              <a:rPr lang="en-US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Canva </a:t>
            </a:r>
            <a:br>
              <a:rPr lang="en-US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ru-RU" dirty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или работа через </a:t>
            </a:r>
            <a:r>
              <a:rPr lang="en-US" dirty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Web-</a:t>
            </a:r>
            <a:r>
              <a:rPr lang="ru-RU" dirty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браузер</a:t>
            </a:r>
            <a:br>
              <a:rPr lang="ru-RU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endParaRPr lang="ru-RU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6935C1B-C4A9-4D93-888C-0878BD7922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8771" y="1332933"/>
            <a:ext cx="10210800" cy="23241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D900F3F-F879-46EE-A118-F80052F1CE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7821" y="3799076"/>
            <a:ext cx="10191750" cy="233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5781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3F4353A8-993D-4BD8-83E4-AAA36A9278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9976" y="1047750"/>
            <a:ext cx="4762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9602060-074A-400F-9D41-CA59BF82695A}"/>
              </a:ext>
            </a:extLst>
          </p:cNvPr>
          <p:cNvSpPr txBox="1"/>
          <p:nvPr/>
        </p:nvSpPr>
        <p:spPr>
          <a:xfrm>
            <a:off x="2473704" y="355469"/>
            <a:ext cx="78150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002060"/>
                </a:solidFill>
              </a:rPr>
              <a:t>Опрос:</a:t>
            </a:r>
          </a:p>
          <a:p>
            <a:pPr algn="ctr"/>
            <a:r>
              <a:rPr lang="ru-RU" dirty="0">
                <a:solidFill>
                  <a:srgbClr val="002060"/>
                </a:solidFill>
              </a:rPr>
              <a:t>Какая операционная система установлена на вашем компьютере?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65960CB-2A96-4092-8BF5-35621447A8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9451" y="5972175"/>
            <a:ext cx="5543550" cy="40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8296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8DEE0FCC-DE92-496D-A6BF-202930AD736A}"/>
              </a:ext>
            </a:extLst>
          </p:cNvPr>
          <p:cNvSpPr txBox="1">
            <a:spLocks/>
          </p:cNvSpPr>
          <p:nvPr/>
        </p:nvSpPr>
        <p:spPr>
          <a:xfrm>
            <a:off x="287079" y="148855"/>
            <a:ext cx="11942134" cy="54221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ru-RU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Эффективная работа в </a:t>
            </a:r>
            <a:r>
              <a:rPr lang="en-US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MS Office</a:t>
            </a:r>
            <a:endParaRPr lang="ru-RU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Рукописный ввод 3">
                <a:extLst>
                  <a:ext uri="{FF2B5EF4-FFF2-40B4-BE49-F238E27FC236}">
                    <a16:creationId xmlns:a16="http://schemas.microsoft.com/office/drawing/2014/main" id="{53722625-BCF5-4A5D-A753-4A3CB031A91A}"/>
                  </a:ext>
                </a:extLst>
              </p14:cNvPr>
              <p14:cNvContentPartPr/>
              <p14:nvPr/>
            </p14:nvContentPartPr>
            <p14:xfrm>
              <a:off x="8590588" y="3231963"/>
              <a:ext cx="360" cy="360"/>
            </p14:xfrm>
          </p:contentPart>
        </mc:Choice>
        <mc:Fallback xmlns="">
          <p:pic>
            <p:nvPicPr>
              <p:cNvPr id="4" name="Рукописный ввод 3">
                <a:extLst>
                  <a:ext uri="{FF2B5EF4-FFF2-40B4-BE49-F238E27FC236}">
                    <a16:creationId xmlns:a16="http://schemas.microsoft.com/office/drawing/2014/main" id="{53722625-BCF5-4A5D-A753-4A3CB031A91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581948" y="3222963"/>
                <a:ext cx="18000" cy="18000"/>
              </a:xfrm>
              <a:prstGeom prst="rect">
                <a:avLst/>
              </a:prstGeom>
            </p:spPr>
          </p:pic>
        </mc:Fallback>
      </mc:AlternateContent>
      <p:graphicFrame>
        <p:nvGraphicFramePr>
          <p:cNvPr id="2" name="Схема 1">
            <a:extLst>
              <a:ext uri="{FF2B5EF4-FFF2-40B4-BE49-F238E27FC236}">
                <a16:creationId xmlns:a16="http://schemas.microsoft.com/office/drawing/2014/main" id="{426FF0AA-49D6-4FFB-A5A2-9989E2233FC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79381965"/>
              </p:ext>
            </p:extLst>
          </p:nvPr>
        </p:nvGraphicFramePr>
        <p:xfrm>
          <a:off x="2966483" y="1249326"/>
          <a:ext cx="7209465" cy="48890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5" name="Рисунок 4" descr="Стрелка: поворот вправо">
            <a:hlinkClick r:id="rId9" action="ppaction://hlinkfile"/>
            <a:extLst>
              <a:ext uri="{FF2B5EF4-FFF2-40B4-BE49-F238E27FC236}">
                <a16:creationId xmlns:a16="http://schemas.microsoft.com/office/drawing/2014/main" id="{7D3D8642-A7D5-433E-AB95-B0ADFC71CF2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768317" y="3221330"/>
            <a:ext cx="914400" cy="914400"/>
          </a:xfrm>
          <a:prstGeom prst="rect">
            <a:avLst/>
          </a:prstGeom>
        </p:spPr>
      </p:pic>
      <p:pic>
        <p:nvPicPr>
          <p:cNvPr id="8" name="Рисунок 7" descr="Стрелка: поворот вправо">
            <a:hlinkClick r:id="rId12" action="ppaction://hlinkfile"/>
            <a:extLst>
              <a:ext uri="{FF2B5EF4-FFF2-40B4-BE49-F238E27FC236}">
                <a16:creationId xmlns:a16="http://schemas.microsoft.com/office/drawing/2014/main" id="{805D5671-1B31-4156-BE7A-66FA1753D75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623544" y="1624674"/>
            <a:ext cx="914400" cy="914400"/>
          </a:xfrm>
          <a:prstGeom prst="rect">
            <a:avLst/>
          </a:prstGeom>
        </p:spPr>
      </p:pic>
      <p:pic>
        <p:nvPicPr>
          <p:cNvPr id="9" name="Рисунок 8" descr="Стрелка: поворот вправо">
            <a:hlinkClick r:id="rId13" action="ppaction://hlinkfile"/>
            <a:extLst>
              <a:ext uri="{FF2B5EF4-FFF2-40B4-BE49-F238E27FC236}">
                <a16:creationId xmlns:a16="http://schemas.microsoft.com/office/drawing/2014/main" id="{D66192ED-7EDC-4225-971B-D20109B9043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729330" y="1640288"/>
            <a:ext cx="914400" cy="914400"/>
          </a:xfrm>
          <a:prstGeom prst="rect">
            <a:avLst/>
          </a:prstGeom>
        </p:spPr>
      </p:pic>
      <p:pic>
        <p:nvPicPr>
          <p:cNvPr id="10" name="Рисунок 9" descr="Стрелка: поворот вправо">
            <a:hlinkClick r:id="rId14" action="ppaction://hlinkpres?slideindex=1&amp;slidetitle="/>
            <a:extLst>
              <a:ext uri="{FF2B5EF4-FFF2-40B4-BE49-F238E27FC236}">
                <a16:creationId xmlns:a16="http://schemas.microsoft.com/office/drawing/2014/main" id="{6C293D24-1BAC-44F1-B807-37B6CFFB99C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782790" y="4979247"/>
            <a:ext cx="914400" cy="914400"/>
          </a:xfrm>
          <a:prstGeom prst="rect">
            <a:avLst/>
          </a:prstGeom>
        </p:spPr>
      </p:pic>
      <p:pic>
        <p:nvPicPr>
          <p:cNvPr id="11" name="Рисунок 10" descr="Стрелка: поворот вправо">
            <a:hlinkClick r:id="rId15" action="ppaction://hlinkpres?slideindex=1&amp;slidetitle="/>
            <a:extLst>
              <a:ext uri="{FF2B5EF4-FFF2-40B4-BE49-F238E27FC236}">
                <a16:creationId xmlns:a16="http://schemas.microsoft.com/office/drawing/2014/main" id="{B18C49CC-DC9E-4502-9D3F-E618751EB13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676188" y="497924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83689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араллакс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Параллакс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араллакс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93B4CCAC-FD5A-4D59-B1AC-EAF45910B5A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TM03457496[[fn=Параллакс]]</Template>
  <TotalTime>636</TotalTime>
  <Words>196</Words>
  <Application>Microsoft Office PowerPoint</Application>
  <PresentationFormat>Широкоэкранный</PresentationFormat>
  <Paragraphs>35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adobe-clean</vt:lpstr>
      <vt:lpstr>Arial</vt:lpstr>
      <vt:lpstr>Corbel</vt:lpstr>
      <vt:lpstr>SF Pro Text</vt:lpstr>
      <vt:lpstr>Параллакс</vt:lpstr>
      <vt:lpstr>Цифровые инструменты  в жизни современной молодежи </vt:lpstr>
      <vt:lpstr>Мобильное приложение Office </vt:lpstr>
      <vt:lpstr>Мобильное приложение  Сканер QR&amp;Штрих кодов  </vt:lpstr>
      <vt:lpstr>Презентация PowerPoint</vt:lpstr>
      <vt:lpstr>Мобильное приложение Adobe Scan  для Android и iPhone</vt:lpstr>
      <vt:lpstr>Мобильное приложение Snapseed </vt:lpstr>
      <vt:lpstr>Мобильное приложение Canva  или работа через Web-браузер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Цифровизация в системе высшего образования: Digital-инструменты современного педагога</dc:title>
  <dc:creator>Пользователь Windows</dc:creator>
  <cp:lastModifiedBy>Администратор</cp:lastModifiedBy>
  <cp:revision>48</cp:revision>
  <dcterms:created xsi:type="dcterms:W3CDTF">2019-11-08T12:28:46Z</dcterms:created>
  <dcterms:modified xsi:type="dcterms:W3CDTF">2021-11-30T12:02:31Z</dcterms:modified>
</cp:coreProperties>
</file>