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08EAC0-73EE-4595-9F57-3DE6EC436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B3FD03-A033-4756-B0C6-631B4E272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D42B3A-302A-4432-AB0B-3D3D943EC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899978-C865-456B-A88C-4A7F18DB9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9D42A3-3AB0-4B2A-A9FA-01E8DE06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25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2FABC-2DD7-452D-9C8E-A926C4A5D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FECD1D-133A-4BD5-8747-3ADCDD395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307D7E-19BA-48CB-BDC5-6FBB75074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178B06-7748-4526-AC2E-E271B7C9F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FB82AB-D560-46A0-AFDE-1228566E4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02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1E7708E-6DAD-4830-8E1E-DEAC91A351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77582F-164F-4BDB-9C3F-36E0550A9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240FC2-5A45-41E1-BA35-70E29C190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4031C5-C857-4336-961B-AC3AEFD03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112070-F37E-4271-94F0-D1246DC33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07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C327C0-E8B3-42E8-BDD4-E1C2974BA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606E31-E018-4E09-AA22-54EDE9F32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80ABD9-7C4E-4AFE-99E2-7282058F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44380B-0128-4B00-8107-50EC5CEF6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83CB2D-64F5-475A-BD42-C2E629191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54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9FD234-E3FB-44E0-AAF2-9A70B6DE1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EA220B-9D12-4B1C-853C-1AF53B2A2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32D87A-6051-4E72-BDAF-72620187E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A7DA60-7093-4741-8B23-016A5CA8B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635D2C-DE9D-46FA-95B5-366F826C7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65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351CE-9C49-4407-90C8-72B19A6C9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68BACA-62FF-4967-B239-EFBB0A2AB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FFC1DD-D64B-4848-B6BC-79AC03B40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C20E97-3D23-43B8-A495-2040478DB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5999F0-E36D-4DE3-8595-C3D12EE46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A0F941-4F32-4275-8C20-85E21B08F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48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4EE448-9493-4777-9C71-104D3CF4C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9C9426-DA6A-4DC7-8651-D5AEDE989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C7DA0F-7207-4AAA-881B-E6F653294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061179B-D3F1-46F5-A059-75D6609BB2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54DB64F-D957-49A8-B26C-69EE2350C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4D097D-7368-48F4-801B-3100E4F61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B189B7A-982D-47DA-A246-FC9F9ED56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0EEE35B-8C6B-41E2-BEAE-258BDA38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69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879EB7-4076-47D1-AA9B-E0654A43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7D980C9-6A49-4E72-8018-8FE00478E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623E106-1984-4D13-82DD-646D5E6B3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D5673EE-572D-4844-81E5-2C76CD95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5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5633BED-289A-48C9-86DE-A77467679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C4E923B-5558-4C00-9BBB-7B6390D7A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76B219-9179-48EF-9DCD-5E3FA990C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29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235370-92E2-480A-B93A-C835A4462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4FCC12-D95C-4CF2-A61B-A11DA43A6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BBAE7A-1129-458B-80D7-F3845A589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B3E7CF-AF9B-4997-AD2D-648AE3BEB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0FF81D-4F5D-47D4-845D-1080314BE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745B1A-5687-4A11-89F2-69FF760A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71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277A0E-B64A-4789-A312-5ABAF12C6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473B678-37CF-492F-BAEC-0398DBBB0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3977A6-4EC9-4C47-8744-AB39CA430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495B1A-7259-40BA-B790-63E30310F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B46D25-55BA-463F-9DE8-FA82D64E1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B55019-9DC0-4C3E-9787-5AF115A7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03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828889-BC36-46B7-9940-5C10E362C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E7FA13-D114-43FB-BF5A-C687F8650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D8B544-4145-4381-8B26-DDAE2AB5DF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10B5C-5029-4218-BABB-600E702F6B35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1913ED-FE03-4601-A3C7-1F0959358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1E1BD7-7ECF-4283-B5AB-8696FFF75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48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7BC20AC-3490-4C52-BA9E-FF3C935B2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463" y="0"/>
            <a:ext cx="12192000" cy="7998923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457433-6480-46CF-A6D9-2900C7E04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2385" y="2434639"/>
            <a:ext cx="9807229" cy="2680825"/>
          </a:xfrm>
        </p:spPr>
        <p:txBody>
          <a:bodyPr>
            <a:norm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Телетехнология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средство методической помощи учителю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29AA9B-47F9-421D-A88A-D1421539A946}"/>
              </a:ext>
            </a:extLst>
          </p:cNvPr>
          <p:cNvSpPr txBox="1"/>
          <p:nvPr/>
        </p:nvSpPr>
        <p:spPr>
          <a:xfrm>
            <a:off x="7677509" y="1242204"/>
            <a:ext cx="34419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 19.10.2021 </a:t>
            </a:r>
          </a:p>
        </p:txBody>
      </p:sp>
    </p:spTree>
    <p:extLst>
      <p:ext uri="{BB962C8B-B14F-4D97-AF65-F5344CB8AC3E}">
        <p14:creationId xmlns:p14="http://schemas.microsoft.com/office/powerpoint/2010/main" val="13064097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Телетехнология как средство методической помощи учителю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Ю. Митрофанова</dc:creator>
  <cp:lastModifiedBy>Марина А. Доронина</cp:lastModifiedBy>
  <cp:revision>9</cp:revision>
  <dcterms:created xsi:type="dcterms:W3CDTF">2021-06-01T10:24:17Z</dcterms:created>
  <dcterms:modified xsi:type="dcterms:W3CDTF">2021-10-20T06:27:15Z</dcterms:modified>
</cp:coreProperties>
</file>