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138" y="8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1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9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53B7F8-0CBA-4F24-8FA4-44A08B8CC12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7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1FCD9D-06BA-4DDE-8E96-A380BCDF5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835696" y="87030"/>
            <a:ext cx="5760641" cy="317634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МБДОУ  д/с №16 «Пчелка» МО г-к Анапа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214282" y="339499"/>
            <a:ext cx="8966230" cy="6183613"/>
          </a:xfrm>
        </p:spPr>
        <p:txBody>
          <a:bodyPr/>
          <a:lstStyle/>
          <a:p>
            <a:pPr algn="ctr">
              <a:buNone/>
            </a:pPr>
            <a:r>
              <a:rPr lang="ru-RU" sz="1600" i="1" dirty="0" smtClean="0"/>
              <a:t>Удивительный вопрос – что такое ФГОС?</a:t>
            </a:r>
            <a:endParaRPr lang="ru-RU" sz="1600" i="1" dirty="0" smtClean="0"/>
          </a:p>
          <a:p>
            <a:pPr marL="360000" algn="r">
              <a:spcBef>
                <a:spcPts val="0"/>
              </a:spcBef>
              <a:buNone/>
            </a:pPr>
            <a:r>
              <a:rPr lang="ru-RU" sz="1200" i="1" dirty="0" smtClean="0">
                <a:solidFill>
                  <a:srgbClr val="FF0000"/>
                </a:solidFill>
              </a:rPr>
              <a:t>…Мы </a:t>
            </a:r>
            <a:r>
              <a:rPr lang="ru-RU" sz="1200" i="1" dirty="0" smtClean="0">
                <a:solidFill>
                  <a:srgbClr val="FF0000"/>
                </a:solidFill>
              </a:rPr>
              <a:t>и прямо, мы и </a:t>
            </a:r>
            <a:r>
              <a:rPr lang="ru-RU" sz="1200" i="1" dirty="0" smtClean="0">
                <a:solidFill>
                  <a:srgbClr val="FF0000"/>
                </a:solidFill>
              </a:rPr>
              <a:t>боком,</a:t>
            </a:r>
            <a:endParaRPr lang="ru-RU" sz="1200" i="1" dirty="0" smtClean="0">
              <a:solidFill>
                <a:srgbClr val="FF0000"/>
              </a:solidFill>
            </a:endParaRPr>
          </a:p>
          <a:p>
            <a:pPr marL="360000" algn="r">
              <a:spcBef>
                <a:spcPts val="0"/>
              </a:spcBef>
              <a:buNone/>
            </a:pPr>
            <a:r>
              <a:rPr lang="ru-RU" sz="1200" i="1" dirty="0" smtClean="0">
                <a:solidFill>
                  <a:srgbClr val="FF0000"/>
                </a:solidFill>
              </a:rPr>
              <a:t>С поворотом и с </a:t>
            </a:r>
            <a:r>
              <a:rPr lang="ru-RU" sz="1200" i="1" dirty="0" err="1" smtClean="0">
                <a:solidFill>
                  <a:srgbClr val="FF0000"/>
                </a:solidFill>
              </a:rPr>
              <a:t>прискоском</a:t>
            </a:r>
            <a:r>
              <a:rPr lang="ru-RU" sz="1200" i="1" dirty="0" smtClean="0">
                <a:solidFill>
                  <a:srgbClr val="FF0000"/>
                </a:solidFill>
              </a:rPr>
              <a:t>, </a:t>
            </a:r>
          </a:p>
          <a:p>
            <a:pPr marL="360000" algn="r">
              <a:spcBef>
                <a:spcPts val="0"/>
              </a:spcBef>
              <a:buNone/>
            </a:pPr>
            <a:r>
              <a:rPr lang="ru-RU" sz="1200" i="1" dirty="0" smtClean="0">
                <a:solidFill>
                  <a:srgbClr val="FF0000"/>
                </a:solidFill>
              </a:rPr>
              <a:t>И с разбега, и на месте, </a:t>
            </a:r>
          </a:p>
          <a:p>
            <a:pPr marL="360000" algn="r">
              <a:spcBef>
                <a:spcPts val="0"/>
              </a:spcBef>
              <a:buNone/>
            </a:pPr>
            <a:r>
              <a:rPr lang="ru-RU" sz="1200" i="1" dirty="0" smtClean="0">
                <a:solidFill>
                  <a:srgbClr val="FF0000"/>
                </a:solidFill>
              </a:rPr>
              <a:t>и двумя ногами </a:t>
            </a:r>
            <a:r>
              <a:rPr lang="ru-RU" sz="1200" i="1" dirty="0" smtClean="0">
                <a:solidFill>
                  <a:srgbClr val="FF0000"/>
                </a:solidFill>
              </a:rPr>
              <a:t>вместе…</a:t>
            </a:r>
          </a:p>
          <a:p>
            <a:pPr marL="360000" algn="r">
              <a:spcBef>
                <a:spcPts val="0"/>
              </a:spcBef>
              <a:buNone/>
            </a:pPr>
            <a:r>
              <a:rPr lang="ru-RU" sz="1200" i="1" dirty="0" err="1" smtClean="0">
                <a:solidFill>
                  <a:srgbClr val="FF0000"/>
                </a:solidFill>
              </a:rPr>
              <a:t>ФГОСы</a:t>
            </a:r>
            <a:r>
              <a:rPr lang="ru-RU" sz="1200" i="1" dirty="0" smtClean="0">
                <a:solidFill>
                  <a:srgbClr val="FF0000"/>
                </a:solidFill>
              </a:rPr>
              <a:t> изучили </a:t>
            </a:r>
          </a:p>
          <a:p>
            <a:pPr marL="360000" algn="r">
              <a:spcBef>
                <a:spcPts val="0"/>
              </a:spcBef>
              <a:buNone/>
            </a:pPr>
            <a:r>
              <a:rPr lang="ru-RU" sz="1200" i="1" dirty="0">
                <a:solidFill>
                  <a:srgbClr val="FF0000"/>
                </a:solidFill>
              </a:rPr>
              <a:t>И</a:t>
            </a:r>
            <a:r>
              <a:rPr lang="ru-RU" sz="1200" i="1" dirty="0" smtClean="0">
                <a:solidFill>
                  <a:srgbClr val="FF0000"/>
                </a:solidFill>
              </a:rPr>
              <a:t> доступно изложили.</a:t>
            </a:r>
            <a:endParaRPr lang="ru-RU" sz="1200" i="1" dirty="0">
              <a:solidFill>
                <a:srgbClr val="FF0000"/>
              </a:solidFill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74458" y="908720"/>
            <a:ext cx="3354535" cy="1520148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1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.  Что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такое ФГОС?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Встал у всех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большой вопрос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Минимум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отчаяния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, </a:t>
            </a:r>
            <a:endParaRPr lang="ru-RU" sz="1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Максимум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внимания</a:t>
            </a:r>
            <a:r>
              <a:rPr lang="ru-RU" sz="1600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endParaRPr lang="ru-RU" sz="1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1893075" y="1556792"/>
            <a:ext cx="3182981" cy="1512168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2.Стандарты образования –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Для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родителей ожидания,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Для педагогов  -страдания,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Определенные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переживания.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152637" y="2736053"/>
            <a:ext cx="3354535" cy="155704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4.Ваш ребенок много знает: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Может цели расставлять,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Поэтапно все задачи </a:t>
            </a:r>
            <a:r>
              <a:rPr lang="ru-RU" sz="1400" dirty="0">
                <a:solidFill>
                  <a:srgbClr val="002060"/>
                </a:solidFill>
                <a:latin typeface="Monotype Corsiva" pitchFamily="66" charset="0"/>
              </a:rPr>
              <a:t>К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реативно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выполнять.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9" name="Облако 18"/>
          <p:cNvSpPr/>
          <p:nvPr/>
        </p:nvSpPr>
        <p:spPr>
          <a:xfrm>
            <a:off x="2952390" y="2736053"/>
            <a:ext cx="3419809" cy="162905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5.Сам способен выбрать друга,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С ним игру организовать,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Оценить все адекватно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И конфликты разрешать.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0" name="Облако 19"/>
          <p:cNvSpPr/>
          <p:nvPr/>
        </p:nvSpPr>
        <p:spPr>
          <a:xfrm>
            <a:off x="5652120" y="2996952"/>
            <a:ext cx="3168352" cy="151216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6.Он подвижен и вынослив,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Много знает о себе,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Любит книги о природе,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О народах, о стране.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1" name="Облако 20"/>
          <p:cNvSpPr/>
          <p:nvPr/>
        </p:nvSpPr>
        <p:spPr>
          <a:xfrm>
            <a:off x="1331640" y="4365104"/>
            <a:ext cx="3168923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7.Ваш ребенок любит труд,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Лепит,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клеит,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вырезает,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Грамотно он говорит.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Наизусть стихи читает.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4788024" y="4714884"/>
            <a:ext cx="3672408" cy="14504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8.Целевые ориентиры</a:t>
            </a:r>
            <a:endParaRPr lang="ru-RU" sz="1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Предвещают удивительные картины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Маме, папе, всем знакомым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Волноваться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нет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причины.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5" name="Рисунок 14" descr="C:\Users\Администратор\Desktop\bee-vecto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6632"/>
            <a:ext cx="1333382" cy="10081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Облако 16"/>
          <p:cNvSpPr/>
          <p:nvPr/>
        </p:nvSpPr>
        <p:spPr>
          <a:xfrm>
            <a:off x="4355977" y="1268760"/>
            <a:ext cx="3109262" cy="157582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3.Чтоб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родителям понять –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Надо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много чего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знать!</a:t>
            </a:r>
            <a:endParaRPr lang="ru-RU" sz="1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Детство – радостный период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И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нельзя </a:t>
            </a:r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его убрать!</a:t>
            </a: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190</Words>
  <Application>Microsoft Office PowerPoint</Application>
  <PresentationFormat>Экран (4:3)</PresentationFormat>
  <Paragraphs>37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Эркер</vt:lpstr>
      <vt:lpstr>МБДОУ  д/с №16 «Пчелка» МО г-к Анапа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BEST</dc:creator>
  <cp:lastModifiedBy>pr-u</cp:lastModifiedBy>
  <cp:revision>37</cp:revision>
  <dcterms:created xsi:type="dcterms:W3CDTF">2014-01-28T12:14:39Z</dcterms:created>
  <dcterms:modified xsi:type="dcterms:W3CDTF">2014-01-29T09:56:11Z</dcterms:modified>
</cp:coreProperties>
</file>