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59" r:id="rId5"/>
    <p:sldId id="260" r:id="rId6"/>
    <p:sldId id="271" r:id="rId7"/>
    <p:sldId id="273" r:id="rId8"/>
    <p:sldId id="262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63" r:id="rId17"/>
    <p:sldId id="272" r:id="rId18"/>
    <p:sldId id="282" r:id="rId19"/>
    <p:sldId id="264" r:id="rId20"/>
    <p:sldId id="28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68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MART\Desktop\конкурс по чит. грам\после проверки\1613707022_37-p-vesennii-fon-dlya-prezentatsii-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99" y="15311"/>
            <a:ext cx="9159699" cy="6842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ctr">
              <a:buNone/>
            </a:pPr>
            <a:r>
              <a:rPr lang="ru-RU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5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Всем лучшим я обязан книгам…» </a:t>
            </a:r>
            <a:endParaRPr lang="ru-RU" sz="5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buNone/>
            </a:pPr>
            <a:r>
              <a:rPr lang="ru-RU" sz="5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</a:t>
            </a:r>
          </a:p>
          <a:p>
            <a:pPr lvl="0" algn="ctr">
              <a:buNone/>
            </a:pPr>
            <a:r>
              <a:rPr lang="ru-RU" sz="5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М. Горький</a:t>
            </a:r>
            <a:endParaRPr lang="ru-RU" sz="5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025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503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C:\Users\SMART\Desktop\телешкола кубани\юмор Носов\3_c299a398e07ede544dc10893d601d7ec_1393832240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74694"/>
            <a:ext cx="7371663" cy="5528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272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503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1AC253A-3C0B-4170-A4C6-5A718A81EA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013" t="30400" r="50000" b="30401"/>
          <a:stretch/>
        </p:blipFill>
        <p:spPr>
          <a:xfrm>
            <a:off x="899592" y="620687"/>
            <a:ext cx="7200800" cy="5804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51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503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0F67452-CBBF-4D83-B19A-3DDADE8411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100" t="36000" r="30313" b="17800"/>
          <a:stretch/>
        </p:blipFill>
        <p:spPr>
          <a:xfrm>
            <a:off x="611560" y="826057"/>
            <a:ext cx="7729950" cy="520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90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503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Федина задача | Носов - Стихи и сказки для детей - Эксмо ...">
            <a:extLst>
              <a:ext uri="{FF2B5EF4-FFF2-40B4-BE49-F238E27FC236}">
                <a16:creationId xmlns:a16="http://schemas.microsoft.com/office/drawing/2014/main" id="{DA3A9F39-57FD-4F4C-B7D6-411835B48D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b="11151"/>
          <a:stretch/>
        </p:blipFill>
        <p:spPr bwMode="auto">
          <a:xfrm>
            <a:off x="467544" y="1196752"/>
            <a:ext cx="8136904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51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503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SMART\Desktop\телешкола кубани\юмор Носов\fedina-zadacha4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588" y="460971"/>
            <a:ext cx="7416824" cy="593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759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1567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3" name="Picture 3" descr="C:\Users\SMART\Desktop\телешкола кубани\юмор Носов\hello_html_314e247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064896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507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1567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Подберите пословицы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68760"/>
            <a:ext cx="8435280" cy="5328592"/>
          </a:xfrm>
        </p:spPr>
        <p:txBody>
          <a:bodyPr>
            <a:normAutofit lnSpcReduction="10000"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ru-RU" sz="25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Дурная голова ногам покоя не дает.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5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Дело мастера боится.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5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Делу время, потехе час.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5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Кончил дело, гуляй смело.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5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 спеши языком, спеши делом.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5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 бойся, когда не знаешь: страшно, когда знать не хочется.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5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двумя зайцами погонишься - ни одного не поймаешь.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5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много дел не берись, а в одном отличись.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5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Всему своё время.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5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не волк, в лес не убежит.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98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1567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988840"/>
            <a:ext cx="8784976" cy="4137323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ru-RU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Делу </a:t>
            </a:r>
            <a:r>
              <a:rPr lang="ru-RU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время, потехе час.</a:t>
            </a:r>
          </a:p>
          <a:p>
            <a:pPr marL="0" lvl="0" indent="0" algn="just">
              <a:buNone/>
            </a:pPr>
            <a:r>
              <a:rPr lang="ru-RU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Кончил </a:t>
            </a:r>
            <a:r>
              <a:rPr lang="ru-RU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дело, гуляй смело.</a:t>
            </a:r>
          </a:p>
          <a:p>
            <a:pPr marL="0" lvl="0" indent="0" algn="just">
              <a:buNone/>
            </a:pPr>
            <a:r>
              <a:rPr lang="ru-RU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7. За </a:t>
            </a:r>
            <a:r>
              <a:rPr lang="ru-RU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двумя зайцами погонишься - ни одного не поймаешь.</a:t>
            </a:r>
          </a:p>
          <a:p>
            <a:pPr marL="0" lvl="0" indent="0" algn="just">
              <a:buNone/>
            </a:pPr>
            <a:r>
              <a:rPr lang="ru-RU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8. За </a:t>
            </a:r>
            <a:r>
              <a:rPr lang="ru-RU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много дел не берись, а в одном отличись.</a:t>
            </a:r>
          </a:p>
          <a:p>
            <a:pPr marL="0" lvl="0" indent="0" algn="just">
              <a:buNone/>
            </a:pPr>
            <a:r>
              <a:rPr lang="ru-RU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9. Всему </a:t>
            </a:r>
            <a:r>
              <a:rPr lang="ru-RU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своё время.</a:t>
            </a:r>
          </a:p>
        </p:txBody>
      </p:sp>
    </p:spTree>
    <p:extLst>
      <p:ext uri="{BB962C8B-B14F-4D97-AF65-F5344CB8AC3E}">
        <p14:creationId xmlns:p14="http://schemas.microsoft.com/office/powerpoint/2010/main" val="338419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1567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Носов &quot;Федина задача&quot;. Как нарисовать рисунок, плакат к рассказу?">
            <a:extLst>
              <a:ext uri="{FF2B5EF4-FFF2-40B4-BE49-F238E27FC236}">
                <a16:creationId xmlns:a16="http://schemas.microsoft.com/office/drawing/2014/main" id="{EB76105E-EB6E-46C9-8421-3113FAC25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90" y="1484784"/>
            <a:ext cx="7937142" cy="4544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086A525-5E60-438D-8BDC-D3C4B833F3C0}"/>
              </a:ext>
            </a:extLst>
          </p:cNvPr>
          <p:cNvSpPr/>
          <p:nvPr/>
        </p:nvSpPr>
        <p:spPr>
          <a:xfrm>
            <a:off x="1250525" y="764704"/>
            <a:ext cx="68407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Попробуйте  сочинить рассказ «Федя у друга»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60481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1567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7848872" cy="1210146"/>
          </a:xfrm>
        </p:spPr>
        <p:txBody>
          <a:bodyPr>
            <a:normAutofit/>
          </a:bodyPr>
          <a:lstStyle/>
          <a:p>
            <a:pPr lvl="0">
              <a:spcBef>
                <a:spcPct val="20000"/>
              </a:spcBef>
            </a:pPr>
            <a:r>
              <a:rPr lang="ru-RU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Советую прочитать</a:t>
            </a:r>
            <a:endParaRPr lang="ru-RU" dirty="0"/>
          </a:p>
        </p:txBody>
      </p:sp>
      <p:pic>
        <p:nvPicPr>
          <p:cNvPr id="3074" name="Picture 2" descr="C:\Users\SMART\Desktop\телешкола кубани\юмор Носов\книги для носова\700-nw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40" y="1699664"/>
            <a:ext cx="3212618" cy="4395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348" y="1700808"/>
            <a:ext cx="3410043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349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MART\Desktop\конкурс по чит. грам\после проверки\1613707022_37-p-vesennii-fon-dlya-prezentatsii-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70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общего?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600200"/>
            <a:ext cx="8352928" cy="4525963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ru-RU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«Замазка»		       «Фантазёры»</a:t>
            </a:r>
          </a:p>
          <a:p>
            <a:pPr lvl="0">
              <a:buNone/>
            </a:pPr>
            <a:r>
              <a:rPr lang="ru-RU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«На горке»                        «Телефон»</a:t>
            </a:r>
          </a:p>
          <a:p>
            <a:pPr lvl="0">
              <a:buNone/>
            </a:pPr>
            <a:r>
              <a:rPr lang="ru-RU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«Огородники»                  «И я помогаю» </a:t>
            </a:r>
          </a:p>
          <a:p>
            <a:pPr lvl="0">
              <a:buNone/>
            </a:pPr>
            <a:r>
              <a:rPr lang="ru-RU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«Саша» 	                           «Метро» </a:t>
            </a:r>
          </a:p>
          <a:p>
            <a:pPr lvl="0">
              <a:buNone/>
            </a:pPr>
            <a:r>
              <a:rPr lang="ru-RU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«Карасик»                         «Огурцы»</a:t>
            </a:r>
          </a:p>
          <a:p>
            <a:pPr lvl="0">
              <a:buNone/>
            </a:pPr>
            <a:r>
              <a:rPr lang="ru-RU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«Заплатка»                        </a:t>
            </a:r>
            <a:r>
              <a:rPr lang="ru-RU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Автомобиль»</a:t>
            </a:r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3805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1567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252520" cy="2578298"/>
          </a:xfrm>
        </p:spPr>
        <p:txBody>
          <a:bodyPr>
            <a:normAutofit/>
          </a:bodyPr>
          <a:lstStyle/>
          <a:p>
            <a:pPr lvl="0">
              <a:spcBef>
                <a:spcPct val="20000"/>
              </a:spcBef>
            </a:pPr>
            <a:r>
              <a:rPr lang="ru-RU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Спасибо за работу! </a:t>
            </a:r>
            <a:br>
              <a:rPr lang="ru-RU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5400" dirty="0"/>
          </a:p>
        </p:txBody>
      </p:sp>
      <p:pic>
        <p:nvPicPr>
          <p:cNvPr id="11267" name="Picture 3" descr="C:\Users\SMART\Desktop\телешкола кубани\юмор Носов\0008-002-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86230"/>
            <a:ext cx="6480720" cy="4900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954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503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476672"/>
            <a:ext cx="8208912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«Николай Николаевич Носов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и его рассказы»</a:t>
            </a:r>
            <a:br>
              <a:rPr kumimoji="0" lang="ru-RU" sz="4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SMART\Desktop\телешкола кубани\юмор Носов\Google-110-ta-richnytsya-avtora-Prygod-Neznajka-Mykola-Nosov-16x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53" y="1916832"/>
            <a:ext cx="7890693" cy="443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048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503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 descr="Без названия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809" y="751225"/>
            <a:ext cx="1877316" cy="2619375"/>
          </a:xfrm>
          <a:prstGeom prst="rect">
            <a:avLst/>
          </a:prstGeom>
        </p:spPr>
      </p:pic>
      <p:pic>
        <p:nvPicPr>
          <p:cNvPr id="5" name="Рисунок 4" descr="images (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1124" y="751225"/>
            <a:ext cx="1857375" cy="2619375"/>
          </a:xfrm>
          <a:prstGeom prst="rect">
            <a:avLst/>
          </a:prstGeom>
        </p:spPr>
      </p:pic>
      <p:pic>
        <p:nvPicPr>
          <p:cNvPr id="8" name="Содержимое 3" descr="imag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3810" y="3370600"/>
            <a:ext cx="1911392" cy="2598059"/>
          </a:xfrm>
          <a:prstGeom prst="rect">
            <a:avLst/>
          </a:prstGeom>
        </p:spPr>
      </p:pic>
      <p:pic>
        <p:nvPicPr>
          <p:cNvPr id="2050" name="Picture 2" descr="C:\Users\SMART\Desktop\телешкола кубани\юмор Носов\книги для носова\007 — копия (2).jpg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51224"/>
            <a:ext cx="1944217" cy="2598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SMART\Desktop\телешкола кубани\юмор Носов\книги для носова\007 — копия (5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70600"/>
            <a:ext cx="1944217" cy="2598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SMART\Desktop\телешкола кубани\юмор Носов\книги для носова\007 — копия (6) — копия — копия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911" y="751226"/>
            <a:ext cx="1885950" cy="2539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SMART\Desktop\телешкола кубани\юмор Носов\книги для носова\007 — копия (6) — копия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404702"/>
            <a:ext cx="1742887" cy="2563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SMART\Desktop\телешкола кубани\юмор Носов\книги для носова\007 — копия (7) — копия — копия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499" y="3290754"/>
            <a:ext cx="1857412" cy="2677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351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503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SMART\Desktop\телешкола кубани\юмор Носов\46g673bqxp8g0cok00g0kgcc80s84k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580" y="548680"/>
            <a:ext cx="8019734" cy="601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769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" y="-3440"/>
            <a:ext cx="91503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525"/>
            <a:ext cx="8784976" cy="1530275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  <a:defRPr/>
            </a:pPr>
            <a:r>
              <a:rPr lang="ru-RU" altLang="ru-RU" sz="36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Николай Носов - придумал Незнайку и поселил вместе с другими коротышками </a:t>
            </a:r>
            <a:r>
              <a:rPr lang="ru-RU" altLang="ru-RU" sz="36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36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36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</a:t>
            </a:r>
            <a:r>
              <a:rPr lang="ru-RU" altLang="ru-RU" sz="36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Цветочном </a:t>
            </a:r>
            <a:r>
              <a:rPr lang="ru-RU" altLang="ru-RU" sz="36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городе</a:t>
            </a:r>
            <a:endParaRPr lang="ru-RU" dirty="0"/>
          </a:p>
        </p:txBody>
      </p:sp>
      <p:pic>
        <p:nvPicPr>
          <p:cNvPr id="4" name="Picture 5" descr="normal_bscap0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" y="2636912"/>
            <a:ext cx="4890993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705" y="2564904"/>
            <a:ext cx="3923928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239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503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560840" cy="63408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Прочитайте анаграмму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08720"/>
            <a:ext cx="8219256" cy="165618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b="1" dirty="0" err="1">
                <a:latin typeface="Times New Roman"/>
                <a:ea typeface="Times New Roman"/>
              </a:rPr>
              <a:t>Ачадаз</a:t>
            </a:r>
            <a:r>
              <a:rPr lang="ru-RU" sz="4800" b="1" dirty="0">
                <a:latin typeface="Times New Roman"/>
                <a:ea typeface="Times New Roman"/>
              </a:rPr>
              <a:t> </a:t>
            </a:r>
            <a:r>
              <a:rPr lang="ru-RU" sz="4800" b="1" dirty="0" err="1" smtClean="0">
                <a:latin typeface="Times New Roman"/>
                <a:ea typeface="Times New Roman"/>
              </a:rPr>
              <a:t>яандурт</a:t>
            </a:r>
            <a:endParaRPr lang="ru-RU" sz="4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1" y="1844824"/>
            <a:ext cx="79928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«Трудная </a:t>
            </a:r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задача</a:t>
            </a: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» 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  <a:p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C:\Users\SMART\Desktop\телешкола кубани\юмор Носов\10056192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946" y="3140968"/>
            <a:ext cx="3814254" cy="3227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927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503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Словарная работа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0" y="1600200"/>
            <a:ext cx="6995120" cy="4525963"/>
          </a:xfrm>
        </p:spPr>
        <p:txBody>
          <a:bodyPr>
            <a:normAutofit/>
          </a:bodyPr>
          <a:lstStyle/>
          <a:p>
            <a:pPr lvl="0" algn="just">
              <a:buFont typeface="Symbol"/>
              <a:buChar char=""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Чурбан – обрубок бревна; в переносном значении неповоротливый человек, болван.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Рокочущим басом – низким мужским голосом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Репродуктор – устройство для громкого воспроизведения звука.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  <a:p>
            <a:endParaRPr lang="ru-RU" dirty="0"/>
          </a:p>
        </p:txBody>
      </p:sp>
      <p:pic>
        <p:nvPicPr>
          <p:cNvPr id="4" name="Рисунок 3" descr="Без названия (5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947" y="3815496"/>
            <a:ext cx="1285877" cy="1285877"/>
          </a:xfrm>
          <a:prstGeom prst="rect">
            <a:avLst/>
          </a:prstGeom>
        </p:spPr>
      </p:pic>
      <p:pic>
        <p:nvPicPr>
          <p:cNvPr id="5" name="Рисунок 4" descr="Без названия (6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189" y="1765575"/>
            <a:ext cx="1371577" cy="104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95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503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Словарная работа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5696" y="1600200"/>
            <a:ext cx="7128792" cy="4525963"/>
          </a:xfrm>
        </p:spPr>
        <p:txBody>
          <a:bodyPr>
            <a:normAutofit lnSpcReduction="10000"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Титулярный советник – гражданский чин 9 класса (должность чиновника)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Кафтан – старинная мужская длинная верхняя одежда с длинными рукавами.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Борзая – быстрая.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  <a:p>
            <a:endParaRPr lang="ru-RU" dirty="0"/>
          </a:p>
        </p:txBody>
      </p:sp>
      <p:pic>
        <p:nvPicPr>
          <p:cNvPr id="6" name="Рисунок 5" descr="Без названия (7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991" y="2420888"/>
            <a:ext cx="1285852" cy="2730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13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244</Words>
  <Application>Microsoft Office PowerPoint</Application>
  <PresentationFormat>Экран (4:3)</PresentationFormat>
  <Paragraphs>43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Symbol</vt:lpstr>
      <vt:lpstr>Times New Roman</vt:lpstr>
      <vt:lpstr>Тема Office</vt:lpstr>
      <vt:lpstr>Презентация PowerPoint</vt:lpstr>
      <vt:lpstr>Что общего?</vt:lpstr>
      <vt:lpstr>Презентация PowerPoint</vt:lpstr>
      <vt:lpstr>Презентация PowerPoint</vt:lpstr>
      <vt:lpstr>Презентация PowerPoint</vt:lpstr>
      <vt:lpstr>Николай Носов - придумал Незнайку и поселил вместе с другими коротышками  в Цветочном городе</vt:lpstr>
      <vt:lpstr>Прочитайте анаграмму</vt:lpstr>
      <vt:lpstr>Словарная работа</vt:lpstr>
      <vt:lpstr>Словарная работа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Подберите пословицы</vt:lpstr>
      <vt:lpstr>Презентация PowerPoint</vt:lpstr>
      <vt:lpstr>Презентация PowerPoint</vt:lpstr>
      <vt:lpstr>Советую прочитать</vt:lpstr>
      <vt:lpstr>Спасибо за работу!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SMART</dc:creator>
  <cp:lastModifiedBy>Светлана Ахмадеева</cp:lastModifiedBy>
  <cp:revision>21</cp:revision>
  <dcterms:created xsi:type="dcterms:W3CDTF">2020-04-10T11:36:39Z</dcterms:created>
  <dcterms:modified xsi:type="dcterms:W3CDTF">2021-06-11T08:07:09Z</dcterms:modified>
</cp:coreProperties>
</file>