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C99EB-17D9-4F1F-84B8-725B375D8F6A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CE20-BFD4-4227-9C0E-40E4B9EB5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C99EB-17D9-4F1F-84B8-725B375D8F6A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CE20-BFD4-4227-9C0E-40E4B9EB5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C99EB-17D9-4F1F-84B8-725B375D8F6A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CE20-BFD4-4227-9C0E-40E4B9EB5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C99EB-17D9-4F1F-84B8-725B375D8F6A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CE20-BFD4-4227-9C0E-40E4B9EB5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C99EB-17D9-4F1F-84B8-725B375D8F6A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CE20-BFD4-4227-9C0E-40E4B9EB5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C99EB-17D9-4F1F-84B8-725B375D8F6A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CE20-BFD4-4227-9C0E-40E4B9EB5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C99EB-17D9-4F1F-84B8-725B375D8F6A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CE20-BFD4-4227-9C0E-40E4B9EB5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C99EB-17D9-4F1F-84B8-725B375D8F6A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CE20-BFD4-4227-9C0E-40E4B9EB5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C99EB-17D9-4F1F-84B8-725B375D8F6A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CE20-BFD4-4227-9C0E-40E4B9EB5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C99EB-17D9-4F1F-84B8-725B375D8F6A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CE20-BFD4-4227-9C0E-40E4B9EB5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C99EB-17D9-4F1F-84B8-725B375D8F6A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CE20-BFD4-4227-9C0E-40E4B9EB5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C99EB-17D9-4F1F-84B8-725B375D8F6A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4CE20-BFD4-4227-9C0E-40E4B9EB5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coreapp.ai/app/player/lesson/60c4add6e6a6ccae3fbcd45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Применение образовательной платформы </a:t>
            </a:r>
            <a:r>
              <a:rPr lang="en-US" b="1" i="1" dirty="0">
                <a:solidFill>
                  <a:schemeClr val="tx2">
                    <a:lumMod val="75000"/>
                  </a:schemeClr>
                </a:solidFill>
              </a:rPr>
              <a:t>CORE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на уроках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365104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400" dirty="0"/>
              <a:t>Петренко Н.В., </a:t>
            </a:r>
            <a:r>
              <a:rPr lang="ru-RU" sz="2400"/>
              <a:t>учитель математики </a:t>
            </a:r>
            <a:endParaRPr lang="ru-RU" sz="2400" dirty="0"/>
          </a:p>
          <a:p>
            <a:pPr algn="r"/>
            <a:r>
              <a:rPr lang="ru-RU" sz="2400" dirty="0"/>
              <a:t>МБОУ СОШ №7,ст.Воронежская, </a:t>
            </a:r>
          </a:p>
          <a:p>
            <a:pPr algn="r"/>
            <a:r>
              <a:rPr lang="ru-RU" sz="2400" dirty="0" err="1"/>
              <a:t>Усть-Лабинский</a:t>
            </a:r>
            <a:r>
              <a:rPr lang="ru-RU" sz="2400" dirty="0"/>
              <a:t> район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217555" cy="518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22" y="404664"/>
            <a:ext cx="9089478" cy="511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2817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3335" y="2967335"/>
            <a:ext cx="78373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>
                <a:hlinkClick r:id="rId2"/>
              </a:rPr>
              <a:t>https://coreapp.ai/app/player/lesson/60c4add6e6a6ccae3fbcd45f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9144000" cy="514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72818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896537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14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76672"/>
            <a:ext cx="9093447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22" y="332656"/>
            <a:ext cx="9089478" cy="511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514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8640"/>
            <a:ext cx="9144000" cy="514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42</Words>
  <Application>Microsoft Office PowerPoint</Application>
  <PresentationFormat>Экран (4:3)</PresentationFormat>
  <Paragraphs>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Применение образовательной платформы CORE на уроках</vt:lpstr>
      <vt:lpstr>https://coreapp.ai/app/player/lesson/60c4add6e6a6ccae3fbcd45f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образовательной платформы CORE на уроках</dc:title>
  <dc:creator>МБОУ СОШ №7</dc:creator>
  <cp:lastModifiedBy>Елена Н. Белай</cp:lastModifiedBy>
  <cp:revision>3</cp:revision>
  <dcterms:created xsi:type="dcterms:W3CDTF">2021-07-01T18:57:52Z</dcterms:created>
  <dcterms:modified xsi:type="dcterms:W3CDTF">2022-01-21T09:03:23Z</dcterms:modified>
</cp:coreProperties>
</file>