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68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24744"/>
            <a:ext cx="8640960" cy="18288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ВНИМАТЕЛЬНЫЙ ЧИТАТЕЛЬ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5088" y="3573016"/>
            <a:ext cx="8029400" cy="17526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Автор проекта: </a:t>
            </a:r>
            <a:r>
              <a:rPr lang="ru-RU" sz="2000" b="1" dirty="0" err="1" smtClean="0"/>
              <a:t>Проказова</a:t>
            </a:r>
            <a:r>
              <a:rPr lang="ru-RU" sz="2000" b="1" dirty="0" smtClean="0"/>
              <a:t> Людмила Николаевна</a:t>
            </a:r>
            <a:r>
              <a:rPr lang="ru-RU" sz="2000" dirty="0" smtClean="0"/>
              <a:t>,                 учитель начальных классов МАОУ СОШ № 8            Красноармейского района Краснодарского края</a:t>
            </a:r>
          </a:p>
        </p:txBody>
      </p:sp>
      <p:pic>
        <p:nvPicPr>
          <p:cNvPr id="4" name="Picture 2" descr="C:\Users\Ксюха\Desktop\kisspng-download-cartoon-books-are-the-ladder-of-people-on-board-5a8f0809e3a568.34514523151932314593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0" y="3789040"/>
            <a:ext cx="2771800" cy="2800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сюха\Desktop\kisspng-download-cartoon-books-are-the-ladder-of-people-on-board-5a8f0809e3a568.34514523151932314593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1"/>
            <a:ext cx="1710568" cy="17281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404664"/>
            <a:ext cx="705678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Международный день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книги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Ксюха\Desktop\96f6374a-99a3-4ab0-bbe2-d4158bb63a1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124744"/>
            <a:ext cx="655272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сюха\Desktop\kisspng-download-cartoon-books-are-the-ladder-of-people-on-board-5a8f0809e3a568.34514523151932314593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1"/>
            <a:ext cx="1710568" cy="17281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7316" y="1340768"/>
            <a:ext cx="8810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</a:rPr>
              <a:t>Читайте как мы!</a:t>
            </a:r>
          </a:p>
          <a:p>
            <a:pPr algn="ctr"/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</a:rPr>
              <a:t>Читайте  </a:t>
            </a:r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</a:rPr>
              <a:t>лучше нас!</a:t>
            </a:r>
            <a:endParaRPr lang="ru-RU" sz="4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сюха\Desktop\kisspng-download-cartoon-books-are-the-ladder-of-people-on-board-5a8f0809e3a568.34514523151932314593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1"/>
            <a:ext cx="1710568" cy="1728191"/>
          </a:xfrm>
          <a:prstGeom prst="rect">
            <a:avLst/>
          </a:prstGeom>
          <a:noFill/>
        </p:spPr>
      </p:pic>
      <p:pic>
        <p:nvPicPr>
          <p:cNvPr id="4" name="Рисунок 3" descr="C:\с рабочего стола\фото класса 2018-2022 г\3 класс 2020-2021\IMG_20210114_13502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1412776"/>
            <a:ext cx="691276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63688" y="404664"/>
            <a:ext cx="705678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Взяли первые книги из списка проекта                 в школьной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библиотеке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сюха\Desktop\kisspng-download-cartoon-books-are-the-ladder-of-people-on-board-5a8f0809e3a568.34514523151932314593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1"/>
            <a:ext cx="1710568" cy="17281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404664"/>
            <a:ext cx="705678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читать книги не только дома, но и в школе на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переменах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с рабочего стола\фото класса 2018-2022 г\3 класс 2020-2021\IMG_20200922_14390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1680" y="1628800"/>
            <a:ext cx="5904655" cy="4615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сюха\Desktop\kisspng-download-cartoon-books-are-the-ladder-of-people-on-board-5a8f0809e3a568.34514523151932314593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1"/>
            <a:ext cx="1710568" cy="17281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404664"/>
            <a:ext cx="705678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Оформление вопросника по каждой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книге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Ксюха\Desktop\IMG_20210219_17363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1412776"/>
            <a:ext cx="7488832" cy="511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сюха\Desktop\kisspng-download-cartoon-books-are-the-ladder-of-people-on-board-5a8f0809e3a568.34514523151932314593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1"/>
            <a:ext cx="1710568" cy="17281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404664"/>
            <a:ext cx="705678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Ученица отвечает на вопрос по прочитанному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произведению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Ксюха\Desktop\IMG_20210219_15454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664" y="1484785"/>
            <a:ext cx="6624736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сюха\Desktop\kisspng-download-cartoon-books-are-the-ladder-of-people-on-board-5a8f0809e3a568.34514523151932314593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1"/>
            <a:ext cx="1710568" cy="17281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404664"/>
            <a:ext cx="705678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Отметка в индивидуальном листе достижений о прочитанном произведении.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Ксюха\Desktop\IMG_20210316_164127.jpg"/>
          <p:cNvPicPr/>
          <p:nvPr/>
        </p:nvPicPr>
        <p:blipFill>
          <a:blip r:embed="rId3" cstate="email"/>
          <a:srcRect l="7692"/>
          <a:stretch>
            <a:fillRect/>
          </a:stretch>
        </p:blipFill>
        <p:spPr bwMode="auto">
          <a:xfrm rot="5400000">
            <a:off x="2015715" y="1880828"/>
            <a:ext cx="518457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сюха\Desktop\kisspng-download-cartoon-books-are-the-ladder-of-people-on-board-5a8f0809e3a568.34514523151932314593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1"/>
            <a:ext cx="1710568" cy="17281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404664"/>
            <a:ext cx="705678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Отметка на экране проекта о количестве прочитанных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книг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Ксюха\Desktop\IMG_20210219_16231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2194786" y="1989790"/>
            <a:ext cx="5193686" cy="4039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сюха\Desktop\kisspng-download-cartoon-books-are-the-ladder-of-people-on-board-5a8f0809e3a568.34514523151932314593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1"/>
            <a:ext cx="1710568" cy="17281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0568" y="404664"/>
            <a:ext cx="705678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Литературный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Ксюха\Desktop\IMG_20210315_160859 (1)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2996952"/>
            <a:ext cx="4059098" cy="36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Ксюха\Desktop\IMG_20210315_155926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1556792"/>
            <a:ext cx="496855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сюха\Desktop\kisspng-download-cartoon-books-are-the-ladder-of-people-on-board-5a8f0809e3a568.34514523151932314593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1"/>
            <a:ext cx="1710568" cy="17281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404664"/>
            <a:ext cx="705678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Литературная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Ксюха\Desktop\IMG_20210428_1721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489654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Ксюха\Desktop\IMG_20210428_1649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824029" y="2528901"/>
            <a:ext cx="453650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1320</TotalTime>
  <Words>85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Constantia</vt:lpstr>
      <vt:lpstr>Times New Roman</vt:lpstr>
      <vt:lpstr>Wingdings 2</vt:lpstr>
      <vt:lpstr>Поток</vt:lpstr>
      <vt:lpstr>Проект  ВНИМАТЕЛЬНЫЙ ЧИТАТЕЛЬ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Ксюха</dc:creator>
  <cp:lastModifiedBy>Светлана Ахмадеева</cp:lastModifiedBy>
  <cp:revision>27</cp:revision>
  <dcterms:created xsi:type="dcterms:W3CDTF">2021-03-13T04:11:11Z</dcterms:created>
  <dcterms:modified xsi:type="dcterms:W3CDTF">2021-06-11T09:49:02Z</dcterms:modified>
</cp:coreProperties>
</file>