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7" r:id="rId4"/>
    <p:sldId id="276" r:id="rId5"/>
    <p:sldId id="260" r:id="rId6"/>
    <p:sldId id="267" r:id="rId7"/>
    <p:sldId id="258" r:id="rId8"/>
    <p:sldId id="275" r:id="rId9"/>
    <p:sldId id="278" r:id="rId10"/>
    <p:sldId id="274" r:id="rId11"/>
    <p:sldId id="25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49E"/>
    <a:srgbClr val="00CCFF"/>
    <a:srgbClr val="8DAEED"/>
    <a:srgbClr val="2DDFDB"/>
    <a:srgbClr val="CC66FF"/>
    <a:srgbClr val="3399FF"/>
    <a:srgbClr val="0066FF"/>
    <a:srgbClr val="3EACCA"/>
    <a:srgbClr val="4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3" d="100"/>
          <a:sy n="103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7AC9D-58D5-4FC7-A82F-4B9D16C181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08F49-4995-4FF6-B391-3D44DE42121B}">
      <dgm:prSet phldrT="[Текст]" custT="1"/>
      <dgm:spPr/>
      <dgm:t>
        <a:bodyPr/>
        <a:lstStyle/>
        <a:p>
          <a:r>
            <a:rPr lang="ru-RU" sz="2000" dirty="0"/>
            <a:t>Проведена диагностика 101 школьной и </a:t>
          </a:r>
        </a:p>
        <a:p>
          <a:r>
            <a:rPr lang="ru-RU" sz="2000" dirty="0"/>
            <a:t>26 муниципальных управленческих команд</a:t>
          </a:r>
        </a:p>
      </dgm:t>
    </dgm:pt>
    <dgm:pt modelId="{0ECAD70D-D1C6-47E2-9F50-613A511D7965}" type="parTrans" cxnId="{C7F3C696-D405-48AE-9B85-9DCBE3DBDB70}">
      <dgm:prSet/>
      <dgm:spPr/>
      <dgm:t>
        <a:bodyPr/>
        <a:lstStyle/>
        <a:p>
          <a:endParaRPr lang="ru-RU"/>
        </a:p>
      </dgm:t>
    </dgm:pt>
    <dgm:pt modelId="{A7C3DDFF-2F9C-4B35-BABB-C63EA27CBD36}" type="sibTrans" cxnId="{C7F3C696-D405-48AE-9B85-9DCBE3DBDB70}">
      <dgm:prSet/>
      <dgm:spPr/>
      <dgm:t>
        <a:bodyPr/>
        <a:lstStyle/>
        <a:p>
          <a:endParaRPr lang="ru-RU"/>
        </a:p>
      </dgm:t>
    </dgm:pt>
    <dgm:pt modelId="{40B98C56-6AC3-46B7-8EB4-1E107CBAFF5C}">
      <dgm:prSet phldrT="[Текст]" custT="1"/>
      <dgm:spPr/>
      <dgm:t>
        <a:bodyPr/>
        <a:lstStyle/>
        <a:p>
          <a:r>
            <a:rPr lang="ru-RU" sz="2400" dirty="0"/>
            <a:t>Выявлены</a:t>
          </a:r>
          <a:r>
            <a:rPr lang="ru-RU" sz="2000" dirty="0"/>
            <a:t> профессиональные дефициты</a:t>
          </a:r>
        </a:p>
      </dgm:t>
    </dgm:pt>
    <dgm:pt modelId="{431EE642-7488-452C-9857-D8B3E3AC4BE8}" type="parTrans" cxnId="{21D3AD5C-C295-4FE9-AE77-63A9AD2E37D2}">
      <dgm:prSet/>
      <dgm:spPr/>
      <dgm:t>
        <a:bodyPr/>
        <a:lstStyle/>
        <a:p>
          <a:endParaRPr lang="ru-RU"/>
        </a:p>
      </dgm:t>
    </dgm:pt>
    <dgm:pt modelId="{23516EC8-5115-47EF-8D77-B37A6FF3B9BB}" type="sibTrans" cxnId="{21D3AD5C-C295-4FE9-AE77-63A9AD2E37D2}">
      <dgm:prSet/>
      <dgm:spPr/>
      <dgm:t>
        <a:bodyPr/>
        <a:lstStyle/>
        <a:p>
          <a:endParaRPr lang="ru-RU"/>
        </a:p>
      </dgm:t>
    </dgm:pt>
    <dgm:pt modelId="{0749F3B4-9A47-4DF4-B76D-D85284BAE757}">
      <dgm:prSet phldrT="[Текст]"/>
      <dgm:spPr/>
      <dgm:t>
        <a:bodyPr/>
        <a:lstStyle/>
        <a:p>
          <a:r>
            <a:rPr lang="ru-RU" dirty="0"/>
            <a:t>Проведены курсы повышения </a:t>
          </a:r>
          <a:r>
            <a:rPr lang="ru-RU" dirty="0" err="1"/>
            <a:t>профмастерства</a:t>
          </a:r>
          <a:endParaRPr lang="ru-RU" dirty="0"/>
        </a:p>
      </dgm:t>
    </dgm:pt>
    <dgm:pt modelId="{71FFC712-DC3C-4631-A5C8-6C4D6CF4660B}" type="parTrans" cxnId="{5CDF1A5D-CA01-4AC6-8513-6E705AB2A5C0}">
      <dgm:prSet/>
      <dgm:spPr/>
      <dgm:t>
        <a:bodyPr/>
        <a:lstStyle/>
        <a:p>
          <a:endParaRPr lang="ru-RU"/>
        </a:p>
      </dgm:t>
    </dgm:pt>
    <dgm:pt modelId="{839E23A3-3DA3-486B-BAB7-395E70F4705E}" type="sibTrans" cxnId="{5CDF1A5D-CA01-4AC6-8513-6E705AB2A5C0}">
      <dgm:prSet/>
      <dgm:spPr/>
      <dgm:t>
        <a:bodyPr/>
        <a:lstStyle/>
        <a:p>
          <a:endParaRPr lang="ru-RU"/>
        </a:p>
      </dgm:t>
    </dgm:pt>
    <dgm:pt modelId="{E5C97F0E-05F4-4F1B-89BD-328F9C54DB3A}">
      <dgm:prSet phldrT="[Текст]"/>
      <dgm:spPr/>
      <dgm:t>
        <a:bodyPr/>
        <a:lstStyle/>
        <a:p>
          <a:r>
            <a:rPr lang="ru-RU" dirty="0"/>
            <a:t>Проведены:</a:t>
          </a:r>
        </a:p>
        <a:p>
          <a:r>
            <a:rPr lang="ru-RU" dirty="0"/>
            <a:t> </a:t>
          </a:r>
          <a:r>
            <a:rPr lang="ru-RU" dirty="0" err="1"/>
            <a:t>коучинговые</a:t>
          </a:r>
          <a:r>
            <a:rPr lang="ru-RU" dirty="0"/>
            <a:t> сессии;</a:t>
          </a:r>
        </a:p>
        <a:p>
          <a:r>
            <a:rPr lang="ru-RU" dirty="0"/>
            <a:t> вебинары;</a:t>
          </a:r>
        </a:p>
        <a:p>
          <a:r>
            <a:rPr lang="ru-RU" dirty="0"/>
            <a:t> семинары.</a:t>
          </a:r>
        </a:p>
      </dgm:t>
    </dgm:pt>
    <dgm:pt modelId="{D9A3B98D-9958-4CBD-B7A4-B5F8691ACCC0}" type="parTrans" cxnId="{D95ABE0C-EEE1-47D2-BAEE-28B430957F7E}">
      <dgm:prSet/>
      <dgm:spPr/>
      <dgm:t>
        <a:bodyPr/>
        <a:lstStyle/>
        <a:p>
          <a:endParaRPr lang="ru-RU"/>
        </a:p>
      </dgm:t>
    </dgm:pt>
    <dgm:pt modelId="{CA3023F7-C727-4FCC-BCC5-AFFAAC786928}" type="sibTrans" cxnId="{D95ABE0C-EEE1-47D2-BAEE-28B430957F7E}">
      <dgm:prSet/>
      <dgm:spPr/>
      <dgm:t>
        <a:bodyPr/>
        <a:lstStyle/>
        <a:p>
          <a:endParaRPr lang="ru-RU"/>
        </a:p>
      </dgm:t>
    </dgm:pt>
    <dgm:pt modelId="{5B924EDD-AB4E-4252-BCC2-04775D884640}">
      <dgm:prSet phldrT="[Текст]"/>
      <dgm:spPr/>
      <dgm:t>
        <a:bodyPr/>
        <a:lstStyle/>
        <a:p>
          <a:r>
            <a:rPr lang="ru-RU" dirty="0"/>
            <a:t>Проведена предварительная оценка реализации проекта </a:t>
          </a:r>
        </a:p>
      </dgm:t>
    </dgm:pt>
    <dgm:pt modelId="{D066FDC4-6B84-4E04-B346-30DAC275B4BB}" type="parTrans" cxnId="{73013CDD-8D51-4B03-8742-DA41E2C83F6B}">
      <dgm:prSet/>
      <dgm:spPr/>
      <dgm:t>
        <a:bodyPr/>
        <a:lstStyle/>
        <a:p>
          <a:endParaRPr lang="ru-RU"/>
        </a:p>
      </dgm:t>
    </dgm:pt>
    <dgm:pt modelId="{056DBF41-4751-4337-8AD3-9B3D76D18B95}" type="sibTrans" cxnId="{73013CDD-8D51-4B03-8742-DA41E2C83F6B}">
      <dgm:prSet/>
      <dgm:spPr/>
      <dgm:t>
        <a:bodyPr/>
        <a:lstStyle/>
        <a:p>
          <a:endParaRPr lang="ru-RU"/>
        </a:p>
      </dgm:t>
    </dgm:pt>
    <dgm:pt modelId="{9C48AD12-5E0F-4386-8867-0E9156B8DD1A}" type="pres">
      <dgm:prSet presAssocID="{D897AC9D-58D5-4FC7-A82F-4B9D16C18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1D925-4802-4369-A1A2-A6D80F06D99A}" type="pres">
      <dgm:prSet presAssocID="{7E108F49-4995-4FF6-B391-3D44DE42121B}" presName="node" presStyleLbl="node1" presStyleIdx="0" presStyleCnt="5" custScaleY="124672" custLinFactNeighborY="-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FD25-F91E-49E2-A2FB-F3A69F6C6406}" type="pres">
      <dgm:prSet presAssocID="{A7C3DDFF-2F9C-4B35-BABB-C63EA27CBD36}" presName="sibTrans" presStyleCnt="0"/>
      <dgm:spPr/>
    </dgm:pt>
    <dgm:pt modelId="{89E871FD-6B73-4682-AD22-D267144FA94C}" type="pres">
      <dgm:prSet presAssocID="{40B98C56-6AC3-46B7-8EB4-1E107CBAFF5C}" presName="node" presStyleLbl="node1" presStyleIdx="1" presStyleCnt="5" custScaleY="127239" custLinFactNeighborY="-3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9413C-D648-4A01-8635-FA275E572F3D}" type="pres">
      <dgm:prSet presAssocID="{23516EC8-5115-47EF-8D77-B37A6FF3B9BB}" presName="sibTrans" presStyleCnt="0"/>
      <dgm:spPr/>
    </dgm:pt>
    <dgm:pt modelId="{3DA2163B-FA6E-4386-ADC3-FD9696F8C9C5}" type="pres">
      <dgm:prSet presAssocID="{0749F3B4-9A47-4DF4-B76D-D85284BAE757}" presName="node" presStyleLbl="node1" presStyleIdx="2" presStyleCnt="5" custScaleY="127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A14D2-5DD5-42CB-AAA7-01997E109E28}" type="pres">
      <dgm:prSet presAssocID="{839E23A3-3DA3-486B-BAB7-395E70F4705E}" presName="sibTrans" presStyleCnt="0"/>
      <dgm:spPr/>
    </dgm:pt>
    <dgm:pt modelId="{27E598EC-5852-4F2A-B451-28163A5A23FB}" type="pres">
      <dgm:prSet presAssocID="{E5C97F0E-05F4-4F1B-89BD-328F9C54DB3A}" presName="node" presStyleLbl="node1" presStyleIdx="3" presStyleCnt="5" custScaleY="123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113F9-D4BE-4D3C-BEB7-D57F8C0104D5}" type="pres">
      <dgm:prSet presAssocID="{CA3023F7-C727-4FCC-BCC5-AFFAAC786928}" presName="sibTrans" presStyleCnt="0"/>
      <dgm:spPr/>
    </dgm:pt>
    <dgm:pt modelId="{79073910-C43E-480B-A104-45DA16FB47F5}" type="pres">
      <dgm:prSet presAssocID="{5B924EDD-AB4E-4252-BCC2-04775D884640}" presName="node" presStyleLbl="node1" presStyleIdx="4" presStyleCnt="5" custScaleY="12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3AD5C-C295-4FE9-AE77-63A9AD2E37D2}" srcId="{D897AC9D-58D5-4FC7-A82F-4B9D16C18197}" destId="{40B98C56-6AC3-46B7-8EB4-1E107CBAFF5C}" srcOrd="1" destOrd="0" parTransId="{431EE642-7488-452C-9857-D8B3E3AC4BE8}" sibTransId="{23516EC8-5115-47EF-8D77-B37A6FF3B9BB}"/>
    <dgm:cxn modelId="{E5023035-E708-4FD3-8E4D-45882C0401EF}" type="presOf" srcId="{40B98C56-6AC3-46B7-8EB4-1E107CBAFF5C}" destId="{89E871FD-6B73-4682-AD22-D267144FA94C}" srcOrd="0" destOrd="0" presId="urn:microsoft.com/office/officeart/2005/8/layout/default"/>
    <dgm:cxn modelId="{F5752985-3550-485F-BEC8-2EDF787F1707}" type="presOf" srcId="{0749F3B4-9A47-4DF4-B76D-D85284BAE757}" destId="{3DA2163B-FA6E-4386-ADC3-FD9696F8C9C5}" srcOrd="0" destOrd="0" presId="urn:microsoft.com/office/officeart/2005/8/layout/default"/>
    <dgm:cxn modelId="{5CDF1A5D-CA01-4AC6-8513-6E705AB2A5C0}" srcId="{D897AC9D-58D5-4FC7-A82F-4B9D16C18197}" destId="{0749F3B4-9A47-4DF4-B76D-D85284BAE757}" srcOrd="2" destOrd="0" parTransId="{71FFC712-DC3C-4631-A5C8-6C4D6CF4660B}" sibTransId="{839E23A3-3DA3-486B-BAB7-395E70F4705E}"/>
    <dgm:cxn modelId="{73013CDD-8D51-4B03-8742-DA41E2C83F6B}" srcId="{D897AC9D-58D5-4FC7-A82F-4B9D16C18197}" destId="{5B924EDD-AB4E-4252-BCC2-04775D884640}" srcOrd="4" destOrd="0" parTransId="{D066FDC4-6B84-4E04-B346-30DAC275B4BB}" sibTransId="{056DBF41-4751-4337-8AD3-9B3D76D18B95}"/>
    <dgm:cxn modelId="{3D1D1C42-4B78-4BA3-B78A-470BAEBDC0B6}" type="presOf" srcId="{D897AC9D-58D5-4FC7-A82F-4B9D16C18197}" destId="{9C48AD12-5E0F-4386-8867-0E9156B8DD1A}" srcOrd="0" destOrd="0" presId="urn:microsoft.com/office/officeart/2005/8/layout/default"/>
    <dgm:cxn modelId="{9CC8E3E3-8CFF-4CCB-90CA-6D68D16D0FD7}" type="presOf" srcId="{5B924EDD-AB4E-4252-BCC2-04775D884640}" destId="{79073910-C43E-480B-A104-45DA16FB47F5}" srcOrd="0" destOrd="0" presId="urn:microsoft.com/office/officeart/2005/8/layout/default"/>
    <dgm:cxn modelId="{C7A2B6D1-1E4B-473E-940E-F04E744AD98C}" type="presOf" srcId="{7E108F49-4995-4FF6-B391-3D44DE42121B}" destId="{ED61D925-4802-4369-A1A2-A6D80F06D99A}" srcOrd="0" destOrd="0" presId="urn:microsoft.com/office/officeart/2005/8/layout/default"/>
    <dgm:cxn modelId="{C7F3C696-D405-48AE-9B85-9DCBE3DBDB70}" srcId="{D897AC9D-58D5-4FC7-A82F-4B9D16C18197}" destId="{7E108F49-4995-4FF6-B391-3D44DE42121B}" srcOrd="0" destOrd="0" parTransId="{0ECAD70D-D1C6-47E2-9F50-613A511D7965}" sibTransId="{A7C3DDFF-2F9C-4B35-BABB-C63EA27CBD36}"/>
    <dgm:cxn modelId="{425AD4EF-72CB-4D7B-B497-3C7130C847B4}" type="presOf" srcId="{E5C97F0E-05F4-4F1B-89BD-328F9C54DB3A}" destId="{27E598EC-5852-4F2A-B451-28163A5A23FB}" srcOrd="0" destOrd="0" presId="urn:microsoft.com/office/officeart/2005/8/layout/default"/>
    <dgm:cxn modelId="{D95ABE0C-EEE1-47D2-BAEE-28B430957F7E}" srcId="{D897AC9D-58D5-4FC7-A82F-4B9D16C18197}" destId="{E5C97F0E-05F4-4F1B-89BD-328F9C54DB3A}" srcOrd="3" destOrd="0" parTransId="{D9A3B98D-9958-4CBD-B7A4-B5F8691ACCC0}" sibTransId="{CA3023F7-C727-4FCC-BCC5-AFFAAC786928}"/>
    <dgm:cxn modelId="{A42E04F9-DC08-45D1-B610-94C1CFF782F2}" type="presParOf" srcId="{9C48AD12-5E0F-4386-8867-0E9156B8DD1A}" destId="{ED61D925-4802-4369-A1A2-A6D80F06D99A}" srcOrd="0" destOrd="0" presId="urn:microsoft.com/office/officeart/2005/8/layout/default"/>
    <dgm:cxn modelId="{5B9DA716-01F3-435D-819B-CB9EBE19C7F5}" type="presParOf" srcId="{9C48AD12-5E0F-4386-8867-0E9156B8DD1A}" destId="{1879FD25-F91E-49E2-A2FB-F3A69F6C6406}" srcOrd="1" destOrd="0" presId="urn:microsoft.com/office/officeart/2005/8/layout/default"/>
    <dgm:cxn modelId="{F1776CCF-857F-4CCE-9B7F-E5EEC083AFF6}" type="presParOf" srcId="{9C48AD12-5E0F-4386-8867-0E9156B8DD1A}" destId="{89E871FD-6B73-4682-AD22-D267144FA94C}" srcOrd="2" destOrd="0" presId="urn:microsoft.com/office/officeart/2005/8/layout/default"/>
    <dgm:cxn modelId="{C2E90751-F2AE-4ACC-B4DC-D70446382BE9}" type="presParOf" srcId="{9C48AD12-5E0F-4386-8867-0E9156B8DD1A}" destId="{C4C9413C-D648-4A01-8635-FA275E572F3D}" srcOrd="3" destOrd="0" presId="urn:microsoft.com/office/officeart/2005/8/layout/default"/>
    <dgm:cxn modelId="{F993B2BE-8F18-4F15-9BC5-D0B70A8A4DB9}" type="presParOf" srcId="{9C48AD12-5E0F-4386-8867-0E9156B8DD1A}" destId="{3DA2163B-FA6E-4386-ADC3-FD9696F8C9C5}" srcOrd="4" destOrd="0" presId="urn:microsoft.com/office/officeart/2005/8/layout/default"/>
    <dgm:cxn modelId="{E241A5CB-4D5E-48FB-9AA9-CFC109827811}" type="presParOf" srcId="{9C48AD12-5E0F-4386-8867-0E9156B8DD1A}" destId="{BCDA14D2-5DD5-42CB-AAA7-01997E109E28}" srcOrd="5" destOrd="0" presId="urn:microsoft.com/office/officeart/2005/8/layout/default"/>
    <dgm:cxn modelId="{D34860F5-B8AC-4506-8C40-9F3C3AED4559}" type="presParOf" srcId="{9C48AD12-5E0F-4386-8867-0E9156B8DD1A}" destId="{27E598EC-5852-4F2A-B451-28163A5A23FB}" srcOrd="6" destOrd="0" presId="urn:microsoft.com/office/officeart/2005/8/layout/default"/>
    <dgm:cxn modelId="{2000392F-F3B1-4162-95E3-70F1F3963884}" type="presParOf" srcId="{9C48AD12-5E0F-4386-8867-0E9156B8DD1A}" destId="{D94113F9-D4BE-4D3C-BEB7-D57F8C0104D5}" srcOrd="7" destOrd="0" presId="urn:microsoft.com/office/officeart/2005/8/layout/default"/>
    <dgm:cxn modelId="{6D98787E-2FE9-4448-AB10-B2851DDDE0B2}" type="presParOf" srcId="{9C48AD12-5E0F-4386-8867-0E9156B8DD1A}" destId="{79073910-C43E-480B-A104-45DA16FB47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B6F11-6618-4D2A-9793-2C908D1A486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0FB31F9-7401-4083-AB2D-2AC93E5D3C4C}">
      <dgm:prSet phldrT="[Текст]" custT="1"/>
      <dgm:spPr/>
      <dgm:t>
        <a:bodyPr/>
        <a:lstStyle/>
        <a:p>
          <a:r>
            <a:rPr lang="ru-RU" sz="1600" dirty="0"/>
            <a:t>Нормативно-правовые основы системы образования и принципы образовательной политики в РФ</a:t>
          </a:r>
        </a:p>
      </dgm:t>
    </dgm:pt>
    <dgm:pt modelId="{63F2B68C-C631-4BCF-B3D4-F53D1A7635A5}" type="parTrans" cxnId="{3460FFF2-69CA-4087-B4A5-624A65C29B2A}">
      <dgm:prSet/>
      <dgm:spPr/>
      <dgm:t>
        <a:bodyPr/>
        <a:lstStyle/>
        <a:p>
          <a:endParaRPr lang="ru-RU"/>
        </a:p>
      </dgm:t>
    </dgm:pt>
    <dgm:pt modelId="{9ECE776B-1E32-4950-A66F-D2B39F014A68}" type="sibTrans" cxnId="{3460FFF2-69CA-4087-B4A5-624A65C29B2A}">
      <dgm:prSet/>
      <dgm:spPr/>
      <dgm:t>
        <a:bodyPr/>
        <a:lstStyle/>
        <a:p>
          <a:endParaRPr lang="ru-RU"/>
        </a:p>
      </dgm:t>
    </dgm:pt>
    <dgm:pt modelId="{9206D6D7-349F-44CD-BA3D-75DF5AE7AC1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Теория управления </a:t>
          </a:r>
          <a:r>
            <a:rPr lang="ru-RU" sz="1800" dirty="0" err="1"/>
            <a:t>общеобразова</a:t>
          </a:r>
          <a:endParaRPr lang="ru-RU" sz="1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тельной организацией</a:t>
          </a:r>
        </a:p>
      </dgm:t>
    </dgm:pt>
    <dgm:pt modelId="{6C8F84B3-CCD3-4C5C-81A8-75F76926AEE2}" type="parTrans" cxnId="{696EC401-2F97-49CA-81D9-3F31EA0D9538}">
      <dgm:prSet/>
      <dgm:spPr/>
      <dgm:t>
        <a:bodyPr/>
        <a:lstStyle/>
        <a:p>
          <a:endParaRPr lang="ru-RU"/>
        </a:p>
      </dgm:t>
    </dgm:pt>
    <dgm:pt modelId="{EDFF4EC9-93E4-4277-99D3-9895B2968741}" type="sibTrans" cxnId="{696EC401-2F97-49CA-81D9-3F31EA0D9538}">
      <dgm:prSet/>
      <dgm:spPr/>
      <dgm:t>
        <a:bodyPr/>
        <a:lstStyle/>
        <a:p>
          <a:endParaRPr lang="ru-RU"/>
        </a:p>
      </dgm:t>
    </dgm:pt>
    <dgm:pt modelId="{62B84B63-B6E9-4B72-9BFE-0FB94A48AD8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Финансово-хозяйственная деятельность </a:t>
          </a:r>
          <a:r>
            <a:rPr lang="ru-RU" sz="1800" dirty="0" err="1"/>
            <a:t>общеобразова</a:t>
          </a:r>
          <a:endParaRPr lang="ru-RU" sz="1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тельной организации</a:t>
          </a:r>
        </a:p>
      </dgm:t>
    </dgm:pt>
    <dgm:pt modelId="{7660536A-69EB-4915-8CA0-146B5E38ED5E}" type="parTrans" cxnId="{4CE9B5CB-DE5E-45C0-94AE-985BAB421BAC}">
      <dgm:prSet/>
      <dgm:spPr/>
      <dgm:t>
        <a:bodyPr/>
        <a:lstStyle/>
        <a:p>
          <a:endParaRPr lang="ru-RU"/>
        </a:p>
      </dgm:t>
    </dgm:pt>
    <dgm:pt modelId="{92D7F130-1581-425D-B8BE-BDA902AE64AC}" type="sibTrans" cxnId="{4CE9B5CB-DE5E-45C0-94AE-985BAB421BAC}">
      <dgm:prSet/>
      <dgm:spPr/>
      <dgm:t>
        <a:bodyPr/>
        <a:lstStyle/>
        <a:p>
          <a:endParaRPr lang="ru-RU"/>
        </a:p>
      </dgm:t>
    </dgm:pt>
    <dgm:pt modelId="{D547E0C6-ECE8-4EFC-96A8-4CF9FF4EE8A2}">
      <dgm:prSet phldrT="[Текст]" custT="1"/>
      <dgm:spPr/>
      <dgm:t>
        <a:bodyPr/>
        <a:lstStyle/>
        <a:p>
          <a:r>
            <a:rPr lang="ru-RU" sz="1600" dirty="0"/>
            <a:t>Психолого-педагогические основы образовательного процесса в общеобразовательной организации</a:t>
          </a:r>
        </a:p>
      </dgm:t>
    </dgm:pt>
    <dgm:pt modelId="{997B6041-6D3A-442B-AD3D-6B614D3A73D9}" type="parTrans" cxnId="{C544369B-CF41-4316-9D79-7BDE91E6B874}">
      <dgm:prSet/>
      <dgm:spPr/>
      <dgm:t>
        <a:bodyPr/>
        <a:lstStyle/>
        <a:p>
          <a:endParaRPr lang="ru-RU"/>
        </a:p>
      </dgm:t>
    </dgm:pt>
    <dgm:pt modelId="{E8087E94-FF76-41F3-8398-8E7B913F4E95}" type="sibTrans" cxnId="{C544369B-CF41-4316-9D79-7BDE91E6B874}">
      <dgm:prSet/>
      <dgm:spPr/>
      <dgm:t>
        <a:bodyPr/>
        <a:lstStyle/>
        <a:p>
          <a:endParaRPr lang="ru-RU"/>
        </a:p>
      </dgm:t>
    </dgm:pt>
    <dgm:pt modelId="{C74A8137-EA8E-41A9-ACAA-B85A9DEC669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Делопроизводство в </a:t>
          </a:r>
          <a:r>
            <a:rPr lang="ru-RU" sz="1800" dirty="0" err="1"/>
            <a:t>общеобразова</a:t>
          </a:r>
          <a:endParaRPr lang="ru-RU" sz="1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/>
            <a:t>тельной организации</a:t>
          </a:r>
        </a:p>
      </dgm:t>
    </dgm:pt>
    <dgm:pt modelId="{D9D9F138-E416-48FF-B7CA-ADA93E76A791}" type="parTrans" cxnId="{61D716A9-3D2D-410B-882B-9A558969C14C}">
      <dgm:prSet/>
      <dgm:spPr/>
      <dgm:t>
        <a:bodyPr/>
        <a:lstStyle/>
        <a:p>
          <a:endParaRPr lang="ru-RU"/>
        </a:p>
      </dgm:t>
    </dgm:pt>
    <dgm:pt modelId="{05967C1E-2772-4AB1-B3DD-141A823C65B6}" type="sibTrans" cxnId="{61D716A9-3D2D-410B-882B-9A558969C14C}">
      <dgm:prSet/>
      <dgm:spPr/>
      <dgm:t>
        <a:bodyPr/>
        <a:lstStyle/>
        <a:p>
          <a:endParaRPr lang="ru-RU"/>
        </a:p>
      </dgm:t>
    </dgm:pt>
    <dgm:pt modelId="{9235C74B-F31C-453E-ABFA-674DBD9CD5F8}" type="pres">
      <dgm:prSet presAssocID="{59CB6F11-6618-4D2A-9793-2C908D1A4864}" presName="Name0" presStyleCnt="0">
        <dgm:presLayoutVars>
          <dgm:dir/>
          <dgm:resizeHandles val="exact"/>
        </dgm:presLayoutVars>
      </dgm:prSet>
      <dgm:spPr/>
    </dgm:pt>
    <dgm:pt modelId="{29BA64B2-6EB7-4970-A6F8-B0DAB3C6A8E5}" type="pres">
      <dgm:prSet presAssocID="{59CB6F11-6618-4D2A-9793-2C908D1A4864}" presName="fgShape" presStyleLbl="fgShp" presStyleIdx="0" presStyleCnt="1"/>
      <dgm:spPr/>
    </dgm:pt>
    <dgm:pt modelId="{F8186651-2665-47DC-BF61-0CB4DFC86200}" type="pres">
      <dgm:prSet presAssocID="{59CB6F11-6618-4D2A-9793-2C908D1A4864}" presName="linComp" presStyleCnt="0"/>
      <dgm:spPr/>
    </dgm:pt>
    <dgm:pt modelId="{72671E86-968B-4449-999F-4B6FAE9C396C}" type="pres">
      <dgm:prSet presAssocID="{90FB31F9-7401-4083-AB2D-2AC93E5D3C4C}" presName="compNode" presStyleCnt="0"/>
      <dgm:spPr/>
    </dgm:pt>
    <dgm:pt modelId="{FF3F0A02-CD36-4D74-9B40-437BA546541E}" type="pres">
      <dgm:prSet presAssocID="{90FB31F9-7401-4083-AB2D-2AC93E5D3C4C}" presName="bkgdShape" presStyleLbl="node1" presStyleIdx="0" presStyleCnt="5" custLinFactNeighborY="-241"/>
      <dgm:spPr/>
      <dgm:t>
        <a:bodyPr/>
        <a:lstStyle/>
        <a:p>
          <a:endParaRPr lang="ru-RU"/>
        </a:p>
      </dgm:t>
    </dgm:pt>
    <dgm:pt modelId="{94D6EEC5-D319-4381-BB41-FC0F8AA98875}" type="pres">
      <dgm:prSet presAssocID="{90FB31F9-7401-4083-AB2D-2AC93E5D3C4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76B6B-A5DC-4470-98DF-C2131EA50877}" type="pres">
      <dgm:prSet presAssocID="{90FB31F9-7401-4083-AB2D-2AC93E5D3C4C}" presName="invisiNode" presStyleLbl="node1" presStyleIdx="0" presStyleCnt="5"/>
      <dgm:spPr/>
    </dgm:pt>
    <dgm:pt modelId="{88E76FAB-A5F4-4809-90F8-116571AA9BDD}" type="pres">
      <dgm:prSet presAssocID="{90FB31F9-7401-4083-AB2D-2AC93E5D3C4C}" presName="imagNode" presStyleLbl="fgImgPlace1" presStyleIdx="0" presStyleCnt="5" custScaleX="106073" custLinFactNeighborX="-155" custLinFactNeighborY="-29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D2A8F226-0279-4DAF-A831-C2DF6D9D1A60}" type="pres">
      <dgm:prSet presAssocID="{9ECE776B-1E32-4950-A66F-D2B39F014A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74F40-5DA7-4D88-95AB-7BAA018D12F1}" type="pres">
      <dgm:prSet presAssocID="{9206D6D7-349F-44CD-BA3D-75DF5AE7AC17}" presName="compNode" presStyleCnt="0"/>
      <dgm:spPr/>
    </dgm:pt>
    <dgm:pt modelId="{D695ED53-2858-4AE1-8DA6-82CA4E1C51B1}" type="pres">
      <dgm:prSet presAssocID="{9206D6D7-349F-44CD-BA3D-75DF5AE7AC17}" presName="bkgdShape" presStyleLbl="node1" presStyleIdx="1" presStyleCnt="5"/>
      <dgm:spPr/>
      <dgm:t>
        <a:bodyPr/>
        <a:lstStyle/>
        <a:p>
          <a:endParaRPr lang="ru-RU"/>
        </a:p>
      </dgm:t>
    </dgm:pt>
    <dgm:pt modelId="{A8E7F5C4-5EB8-48BC-8D5F-BA53CE4B49E2}" type="pres">
      <dgm:prSet presAssocID="{9206D6D7-349F-44CD-BA3D-75DF5AE7AC1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A65E2-6360-43D9-ADFD-8ACC63588664}" type="pres">
      <dgm:prSet presAssocID="{9206D6D7-349F-44CD-BA3D-75DF5AE7AC17}" presName="invisiNode" presStyleLbl="node1" presStyleIdx="1" presStyleCnt="5"/>
      <dgm:spPr/>
    </dgm:pt>
    <dgm:pt modelId="{432EB8B3-B810-4048-8309-6C7B94580D1D}" type="pres">
      <dgm:prSet presAssocID="{9206D6D7-349F-44CD-BA3D-75DF5AE7AC1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2FA7507-D39F-49B1-A289-28E7670AF844}" type="pres">
      <dgm:prSet presAssocID="{EDFF4EC9-93E4-4277-99D3-9895B2968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CCE20B-2559-4DBF-AB15-4C688712D804}" type="pres">
      <dgm:prSet presAssocID="{62B84B63-B6E9-4B72-9BFE-0FB94A48AD89}" presName="compNode" presStyleCnt="0"/>
      <dgm:spPr/>
    </dgm:pt>
    <dgm:pt modelId="{1AEB4691-793D-4E8A-B007-C198D58CC813}" type="pres">
      <dgm:prSet presAssocID="{62B84B63-B6E9-4B72-9BFE-0FB94A48AD89}" presName="bkgdShape" presStyleLbl="node1" presStyleIdx="2" presStyleCnt="5"/>
      <dgm:spPr/>
      <dgm:t>
        <a:bodyPr/>
        <a:lstStyle/>
        <a:p>
          <a:endParaRPr lang="ru-RU"/>
        </a:p>
      </dgm:t>
    </dgm:pt>
    <dgm:pt modelId="{4D8D524A-BC8A-4DA3-B8F0-79C10FD7E7E6}" type="pres">
      <dgm:prSet presAssocID="{62B84B63-B6E9-4B72-9BFE-0FB94A48AD8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0F8C-ADD6-48B3-A222-7A9942EA1F8E}" type="pres">
      <dgm:prSet presAssocID="{62B84B63-B6E9-4B72-9BFE-0FB94A48AD89}" presName="invisiNode" presStyleLbl="node1" presStyleIdx="2" presStyleCnt="5"/>
      <dgm:spPr/>
    </dgm:pt>
    <dgm:pt modelId="{9ABBED1B-0180-4216-84A1-11A7F4933AD8}" type="pres">
      <dgm:prSet presAssocID="{62B84B63-B6E9-4B72-9BFE-0FB94A48AD89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D227B69C-0C74-4569-A36E-F0D95FBB6454}" type="pres">
      <dgm:prSet presAssocID="{92D7F130-1581-425D-B8BE-BDA902AE64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190032-FF3E-49D0-9D0B-91931439222B}" type="pres">
      <dgm:prSet presAssocID="{D547E0C6-ECE8-4EFC-96A8-4CF9FF4EE8A2}" presName="compNode" presStyleCnt="0"/>
      <dgm:spPr/>
    </dgm:pt>
    <dgm:pt modelId="{BF9C7FEF-FC55-4D86-ADB7-45A2E9A78735}" type="pres">
      <dgm:prSet presAssocID="{D547E0C6-ECE8-4EFC-96A8-4CF9FF4EE8A2}" presName="bkgdShape" presStyleLbl="node1" presStyleIdx="3" presStyleCnt="5"/>
      <dgm:spPr/>
      <dgm:t>
        <a:bodyPr/>
        <a:lstStyle/>
        <a:p>
          <a:endParaRPr lang="ru-RU"/>
        </a:p>
      </dgm:t>
    </dgm:pt>
    <dgm:pt modelId="{3FC06AD9-4CDE-4450-86B9-04E7C01D3DBA}" type="pres">
      <dgm:prSet presAssocID="{D547E0C6-ECE8-4EFC-96A8-4CF9FF4EE8A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890EB-5F5B-46CB-8CDD-2E52E81B858D}" type="pres">
      <dgm:prSet presAssocID="{D547E0C6-ECE8-4EFC-96A8-4CF9FF4EE8A2}" presName="invisiNode" presStyleLbl="node1" presStyleIdx="3" presStyleCnt="5"/>
      <dgm:spPr/>
    </dgm:pt>
    <dgm:pt modelId="{6F846097-513D-4AF8-A19E-FEE5EA4DE133}" type="pres">
      <dgm:prSet presAssocID="{D547E0C6-ECE8-4EFC-96A8-4CF9FF4EE8A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3155B13-64CF-49AD-962A-F4627E4FB249}" type="pres">
      <dgm:prSet presAssocID="{E8087E94-FF76-41F3-8398-8E7B913F4E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97DD55-44C9-49AB-942D-CDD33C7D9845}" type="pres">
      <dgm:prSet presAssocID="{C74A8137-EA8E-41A9-ACAA-B85A9DEC6694}" presName="compNode" presStyleCnt="0"/>
      <dgm:spPr/>
    </dgm:pt>
    <dgm:pt modelId="{E8C68F43-9C53-41DC-92A0-B9B4039FBA1E}" type="pres">
      <dgm:prSet presAssocID="{C74A8137-EA8E-41A9-ACAA-B85A9DEC6694}" presName="bkgdShape" presStyleLbl="node1" presStyleIdx="4" presStyleCnt="5"/>
      <dgm:spPr/>
      <dgm:t>
        <a:bodyPr/>
        <a:lstStyle/>
        <a:p>
          <a:endParaRPr lang="ru-RU"/>
        </a:p>
      </dgm:t>
    </dgm:pt>
    <dgm:pt modelId="{3C148560-F475-438D-968B-4040BD8A18A7}" type="pres">
      <dgm:prSet presAssocID="{C74A8137-EA8E-41A9-ACAA-B85A9DEC66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A0616-8A90-488E-B98D-4D9F125EE43E}" type="pres">
      <dgm:prSet presAssocID="{C74A8137-EA8E-41A9-ACAA-B85A9DEC6694}" presName="invisiNode" presStyleLbl="node1" presStyleIdx="4" presStyleCnt="5"/>
      <dgm:spPr/>
    </dgm:pt>
    <dgm:pt modelId="{D4174254-B091-40EF-974D-DBD7DDF3CA2E}" type="pres">
      <dgm:prSet presAssocID="{C74A8137-EA8E-41A9-ACAA-B85A9DEC669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55FA3BE8-AE8A-4DE5-8199-8BE6CA777509}" type="presOf" srcId="{C74A8137-EA8E-41A9-ACAA-B85A9DEC6694}" destId="{E8C68F43-9C53-41DC-92A0-B9B4039FBA1E}" srcOrd="0" destOrd="0" presId="urn:microsoft.com/office/officeart/2005/8/layout/hList7"/>
    <dgm:cxn modelId="{27CCF00C-CFA5-4B2A-98F9-CC74CABA08D6}" type="presOf" srcId="{62B84B63-B6E9-4B72-9BFE-0FB94A48AD89}" destId="{1AEB4691-793D-4E8A-B007-C198D58CC813}" srcOrd="0" destOrd="0" presId="urn:microsoft.com/office/officeart/2005/8/layout/hList7"/>
    <dgm:cxn modelId="{F64E975D-9857-42A0-94A9-51E6DF4BEE1D}" type="presOf" srcId="{D547E0C6-ECE8-4EFC-96A8-4CF9FF4EE8A2}" destId="{BF9C7FEF-FC55-4D86-ADB7-45A2E9A78735}" srcOrd="0" destOrd="0" presId="urn:microsoft.com/office/officeart/2005/8/layout/hList7"/>
    <dgm:cxn modelId="{61D716A9-3D2D-410B-882B-9A558969C14C}" srcId="{59CB6F11-6618-4D2A-9793-2C908D1A4864}" destId="{C74A8137-EA8E-41A9-ACAA-B85A9DEC6694}" srcOrd="4" destOrd="0" parTransId="{D9D9F138-E416-48FF-B7CA-ADA93E76A791}" sibTransId="{05967C1E-2772-4AB1-B3DD-141A823C65B6}"/>
    <dgm:cxn modelId="{696EC401-2F97-49CA-81D9-3F31EA0D9538}" srcId="{59CB6F11-6618-4D2A-9793-2C908D1A4864}" destId="{9206D6D7-349F-44CD-BA3D-75DF5AE7AC17}" srcOrd="1" destOrd="0" parTransId="{6C8F84B3-CCD3-4C5C-81A8-75F76926AEE2}" sibTransId="{EDFF4EC9-93E4-4277-99D3-9895B2968741}"/>
    <dgm:cxn modelId="{EBF1AA93-68ED-49EA-85DA-9AAF08D9C3A0}" type="presOf" srcId="{D547E0C6-ECE8-4EFC-96A8-4CF9FF4EE8A2}" destId="{3FC06AD9-4CDE-4450-86B9-04E7C01D3DBA}" srcOrd="1" destOrd="0" presId="urn:microsoft.com/office/officeart/2005/8/layout/hList7"/>
    <dgm:cxn modelId="{3CE73CDC-F08D-4914-BA4A-AA9B2A3CF286}" type="presOf" srcId="{9ECE776B-1E32-4950-A66F-D2B39F014A68}" destId="{D2A8F226-0279-4DAF-A831-C2DF6D9D1A60}" srcOrd="0" destOrd="0" presId="urn:microsoft.com/office/officeart/2005/8/layout/hList7"/>
    <dgm:cxn modelId="{E339B53B-3341-4A76-A724-FF8691DE797E}" type="presOf" srcId="{92D7F130-1581-425D-B8BE-BDA902AE64AC}" destId="{D227B69C-0C74-4569-A36E-F0D95FBB6454}" srcOrd="0" destOrd="0" presId="urn:microsoft.com/office/officeart/2005/8/layout/hList7"/>
    <dgm:cxn modelId="{3460FFF2-69CA-4087-B4A5-624A65C29B2A}" srcId="{59CB6F11-6618-4D2A-9793-2C908D1A4864}" destId="{90FB31F9-7401-4083-AB2D-2AC93E5D3C4C}" srcOrd="0" destOrd="0" parTransId="{63F2B68C-C631-4BCF-B3D4-F53D1A7635A5}" sibTransId="{9ECE776B-1E32-4950-A66F-D2B39F014A68}"/>
    <dgm:cxn modelId="{4CE9B5CB-DE5E-45C0-94AE-985BAB421BAC}" srcId="{59CB6F11-6618-4D2A-9793-2C908D1A4864}" destId="{62B84B63-B6E9-4B72-9BFE-0FB94A48AD89}" srcOrd="2" destOrd="0" parTransId="{7660536A-69EB-4915-8CA0-146B5E38ED5E}" sibTransId="{92D7F130-1581-425D-B8BE-BDA902AE64AC}"/>
    <dgm:cxn modelId="{968689AB-3A7B-4395-B6F6-4C6DFFF78BE5}" type="presOf" srcId="{9206D6D7-349F-44CD-BA3D-75DF5AE7AC17}" destId="{D695ED53-2858-4AE1-8DA6-82CA4E1C51B1}" srcOrd="0" destOrd="0" presId="urn:microsoft.com/office/officeart/2005/8/layout/hList7"/>
    <dgm:cxn modelId="{077EBD4E-7E25-428B-9832-71B072B5492B}" type="presOf" srcId="{90FB31F9-7401-4083-AB2D-2AC93E5D3C4C}" destId="{FF3F0A02-CD36-4D74-9B40-437BA546541E}" srcOrd="0" destOrd="0" presId="urn:microsoft.com/office/officeart/2005/8/layout/hList7"/>
    <dgm:cxn modelId="{DC2C9349-0152-4631-88F6-98D69B238DFF}" type="presOf" srcId="{EDFF4EC9-93E4-4277-99D3-9895B2968741}" destId="{62FA7507-D39F-49B1-A289-28E7670AF844}" srcOrd="0" destOrd="0" presId="urn:microsoft.com/office/officeart/2005/8/layout/hList7"/>
    <dgm:cxn modelId="{C544369B-CF41-4316-9D79-7BDE91E6B874}" srcId="{59CB6F11-6618-4D2A-9793-2C908D1A4864}" destId="{D547E0C6-ECE8-4EFC-96A8-4CF9FF4EE8A2}" srcOrd="3" destOrd="0" parTransId="{997B6041-6D3A-442B-AD3D-6B614D3A73D9}" sibTransId="{E8087E94-FF76-41F3-8398-8E7B913F4E95}"/>
    <dgm:cxn modelId="{5B56019E-F2D0-442D-B557-62072EF063B3}" type="presOf" srcId="{E8087E94-FF76-41F3-8398-8E7B913F4E95}" destId="{63155B13-64CF-49AD-962A-F4627E4FB249}" srcOrd="0" destOrd="0" presId="urn:microsoft.com/office/officeart/2005/8/layout/hList7"/>
    <dgm:cxn modelId="{C86E12D0-93C2-4130-A2A6-51F20BA78796}" type="presOf" srcId="{90FB31F9-7401-4083-AB2D-2AC93E5D3C4C}" destId="{94D6EEC5-D319-4381-BB41-FC0F8AA98875}" srcOrd="1" destOrd="0" presId="urn:microsoft.com/office/officeart/2005/8/layout/hList7"/>
    <dgm:cxn modelId="{41B06CD1-46B7-49E2-900B-64E9FC1CF6FB}" type="presOf" srcId="{9206D6D7-349F-44CD-BA3D-75DF5AE7AC17}" destId="{A8E7F5C4-5EB8-48BC-8D5F-BA53CE4B49E2}" srcOrd="1" destOrd="0" presId="urn:microsoft.com/office/officeart/2005/8/layout/hList7"/>
    <dgm:cxn modelId="{9851B7B1-A6E2-4D06-B248-84A345068E10}" type="presOf" srcId="{59CB6F11-6618-4D2A-9793-2C908D1A4864}" destId="{9235C74B-F31C-453E-ABFA-674DBD9CD5F8}" srcOrd="0" destOrd="0" presId="urn:microsoft.com/office/officeart/2005/8/layout/hList7"/>
    <dgm:cxn modelId="{F772DAEA-7BAA-4332-88B0-53ADCBCD3723}" type="presOf" srcId="{62B84B63-B6E9-4B72-9BFE-0FB94A48AD89}" destId="{4D8D524A-BC8A-4DA3-B8F0-79C10FD7E7E6}" srcOrd="1" destOrd="0" presId="urn:microsoft.com/office/officeart/2005/8/layout/hList7"/>
    <dgm:cxn modelId="{2664D576-0135-4750-A312-49345038C7B4}" type="presOf" srcId="{C74A8137-EA8E-41A9-ACAA-B85A9DEC6694}" destId="{3C148560-F475-438D-968B-4040BD8A18A7}" srcOrd="1" destOrd="0" presId="urn:microsoft.com/office/officeart/2005/8/layout/hList7"/>
    <dgm:cxn modelId="{159BA86C-9A18-44FB-B873-170DEB46A2A4}" type="presParOf" srcId="{9235C74B-F31C-453E-ABFA-674DBD9CD5F8}" destId="{29BA64B2-6EB7-4970-A6F8-B0DAB3C6A8E5}" srcOrd="0" destOrd="0" presId="urn:microsoft.com/office/officeart/2005/8/layout/hList7"/>
    <dgm:cxn modelId="{FEC96240-EE49-409A-9477-0261802DD9F5}" type="presParOf" srcId="{9235C74B-F31C-453E-ABFA-674DBD9CD5F8}" destId="{F8186651-2665-47DC-BF61-0CB4DFC86200}" srcOrd="1" destOrd="0" presId="urn:microsoft.com/office/officeart/2005/8/layout/hList7"/>
    <dgm:cxn modelId="{90C589B3-E85B-4CF8-9AF0-60DABFBBB713}" type="presParOf" srcId="{F8186651-2665-47DC-BF61-0CB4DFC86200}" destId="{72671E86-968B-4449-999F-4B6FAE9C396C}" srcOrd="0" destOrd="0" presId="urn:microsoft.com/office/officeart/2005/8/layout/hList7"/>
    <dgm:cxn modelId="{9162440C-37FB-48E8-915F-8DF08C334BE4}" type="presParOf" srcId="{72671E86-968B-4449-999F-4B6FAE9C396C}" destId="{FF3F0A02-CD36-4D74-9B40-437BA546541E}" srcOrd="0" destOrd="0" presId="urn:microsoft.com/office/officeart/2005/8/layout/hList7"/>
    <dgm:cxn modelId="{0EBA46C7-E515-4C66-8598-C9B90A6DFFE0}" type="presParOf" srcId="{72671E86-968B-4449-999F-4B6FAE9C396C}" destId="{94D6EEC5-D319-4381-BB41-FC0F8AA98875}" srcOrd="1" destOrd="0" presId="urn:microsoft.com/office/officeart/2005/8/layout/hList7"/>
    <dgm:cxn modelId="{EC1FFC1C-2653-4F62-9F7D-9ADD369D8C96}" type="presParOf" srcId="{72671E86-968B-4449-999F-4B6FAE9C396C}" destId="{E2476B6B-A5DC-4470-98DF-C2131EA50877}" srcOrd="2" destOrd="0" presId="urn:microsoft.com/office/officeart/2005/8/layout/hList7"/>
    <dgm:cxn modelId="{773C830D-B114-45ED-B6D6-57C2617BDC4C}" type="presParOf" srcId="{72671E86-968B-4449-999F-4B6FAE9C396C}" destId="{88E76FAB-A5F4-4809-90F8-116571AA9BDD}" srcOrd="3" destOrd="0" presId="urn:microsoft.com/office/officeart/2005/8/layout/hList7"/>
    <dgm:cxn modelId="{D0E014BE-AF37-41F8-9509-471F66CC6529}" type="presParOf" srcId="{F8186651-2665-47DC-BF61-0CB4DFC86200}" destId="{D2A8F226-0279-4DAF-A831-C2DF6D9D1A60}" srcOrd="1" destOrd="0" presId="urn:microsoft.com/office/officeart/2005/8/layout/hList7"/>
    <dgm:cxn modelId="{98BA7062-04A3-4F0E-9964-2CB7291FF4DC}" type="presParOf" srcId="{F8186651-2665-47DC-BF61-0CB4DFC86200}" destId="{4D374F40-5DA7-4D88-95AB-7BAA018D12F1}" srcOrd="2" destOrd="0" presId="urn:microsoft.com/office/officeart/2005/8/layout/hList7"/>
    <dgm:cxn modelId="{5076994D-2D6F-4ABC-8B72-099B5752C7EC}" type="presParOf" srcId="{4D374F40-5DA7-4D88-95AB-7BAA018D12F1}" destId="{D695ED53-2858-4AE1-8DA6-82CA4E1C51B1}" srcOrd="0" destOrd="0" presId="urn:microsoft.com/office/officeart/2005/8/layout/hList7"/>
    <dgm:cxn modelId="{33302FBC-B508-4BD1-BD7D-6F58651268BC}" type="presParOf" srcId="{4D374F40-5DA7-4D88-95AB-7BAA018D12F1}" destId="{A8E7F5C4-5EB8-48BC-8D5F-BA53CE4B49E2}" srcOrd="1" destOrd="0" presId="urn:microsoft.com/office/officeart/2005/8/layout/hList7"/>
    <dgm:cxn modelId="{531B0884-5AA9-4A83-A0FD-01442088E920}" type="presParOf" srcId="{4D374F40-5DA7-4D88-95AB-7BAA018D12F1}" destId="{B75A65E2-6360-43D9-ADFD-8ACC63588664}" srcOrd="2" destOrd="0" presId="urn:microsoft.com/office/officeart/2005/8/layout/hList7"/>
    <dgm:cxn modelId="{1A2F69BD-C7AA-4833-BFE4-ED0C00752349}" type="presParOf" srcId="{4D374F40-5DA7-4D88-95AB-7BAA018D12F1}" destId="{432EB8B3-B810-4048-8309-6C7B94580D1D}" srcOrd="3" destOrd="0" presId="urn:microsoft.com/office/officeart/2005/8/layout/hList7"/>
    <dgm:cxn modelId="{1197070F-AE43-49C5-AD9D-A3A8CEE50295}" type="presParOf" srcId="{F8186651-2665-47DC-BF61-0CB4DFC86200}" destId="{62FA7507-D39F-49B1-A289-28E7670AF844}" srcOrd="3" destOrd="0" presId="urn:microsoft.com/office/officeart/2005/8/layout/hList7"/>
    <dgm:cxn modelId="{4AE61E3A-57B1-4D41-A690-BD62C143BD66}" type="presParOf" srcId="{F8186651-2665-47DC-BF61-0CB4DFC86200}" destId="{F9CCE20B-2559-4DBF-AB15-4C688712D804}" srcOrd="4" destOrd="0" presId="urn:microsoft.com/office/officeart/2005/8/layout/hList7"/>
    <dgm:cxn modelId="{E87DB4E7-7677-4DF9-A4BE-EE248E54DE76}" type="presParOf" srcId="{F9CCE20B-2559-4DBF-AB15-4C688712D804}" destId="{1AEB4691-793D-4E8A-B007-C198D58CC813}" srcOrd="0" destOrd="0" presId="urn:microsoft.com/office/officeart/2005/8/layout/hList7"/>
    <dgm:cxn modelId="{1DD516BA-AD9E-4ABB-B2E8-720C775C2B6B}" type="presParOf" srcId="{F9CCE20B-2559-4DBF-AB15-4C688712D804}" destId="{4D8D524A-BC8A-4DA3-B8F0-79C10FD7E7E6}" srcOrd="1" destOrd="0" presId="urn:microsoft.com/office/officeart/2005/8/layout/hList7"/>
    <dgm:cxn modelId="{93E6E7A4-22CA-4577-80B9-BC64576A3D0E}" type="presParOf" srcId="{F9CCE20B-2559-4DBF-AB15-4C688712D804}" destId="{B0CF0F8C-ADD6-48B3-A222-7A9942EA1F8E}" srcOrd="2" destOrd="0" presId="urn:microsoft.com/office/officeart/2005/8/layout/hList7"/>
    <dgm:cxn modelId="{08A87BC4-A923-4EA4-AF8E-FA121C332D72}" type="presParOf" srcId="{F9CCE20B-2559-4DBF-AB15-4C688712D804}" destId="{9ABBED1B-0180-4216-84A1-11A7F4933AD8}" srcOrd="3" destOrd="0" presId="urn:microsoft.com/office/officeart/2005/8/layout/hList7"/>
    <dgm:cxn modelId="{C14B1843-0B5D-4638-9416-2AFD0E1A63AD}" type="presParOf" srcId="{F8186651-2665-47DC-BF61-0CB4DFC86200}" destId="{D227B69C-0C74-4569-A36E-F0D95FBB6454}" srcOrd="5" destOrd="0" presId="urn:microsoft.com/office/officeart/2005/8/layout/hList7"/>
    <dgm:cxn modelId="{05F2C942-8B52-4485-A516-E06624F31D38}" type="presParOf" srcId="{F8186651-2665-47DC-BF61-0CB4DFC86200}" destId="{0F190032-FF3E-49D0-9D0B-91931439222B}" srcOrd="6" destOrd="0" presId="urn:microsoft.com/office/officeart/2005/8/layout/hList7"/>
    <dgm:cxn modelId="{7CD604CB-BE7E-4E6F-A4F3-AEEA6226DAD6}" type="presParOf" srcId="{0F190032-FF3E-49D0-9D0B-91931439222B}" destId="{BF9C7FEF-FC55-4D86-ADB7-45A2E9A78735}" srcOrd="0" destOrd="0" presId="urn:microsoft.com/office/officeart/2005/8/layout/hList7"/>
    <dgm:cxn modelId="{459BE8D6-CF18-49FB-86B6-E3A8AE74BE34}" type="presParOf" srcId="{0F190032-FF3E-49D0-9D0B-91931439222B}" destId="{3FC06AD9-4CDE-4450-86B9-04E7C01D3DBA}" srcOrd="1" destOrd="0" presId="urn:microsoft.com/office/officeart/2005/8/layout/hList7"/>
    <dgm:cxn modelId="{C531B22B-5035-40CE-9841-B8E196601DC9}" type="presParOf" srcId="{0F190032-FF3E-49D0-9D0B-91931439222B}" destId="{B35890EB-5F5B-46CB-8CDD-2E52E81B858D}" srcOrd="2" destOrd="0" presId="urn:microsoft.com/office/officeart/2005/8/layout/hList7"/>
    <dgm:cxn modelId="{2C7455FC-268E-451C-BF78-6A8C9D18D90C}" type="presParOf" srcId="{0F190032-FF3E-49D0-9D0B-91931439222B}" destId="{6F846097-513D-4AF8-A19E-FEE5EA4DE133}" srcOrd="3" destOrd="0" presId="urn:microsoft.com/office/officeart/2005/8/layout/hList7"/>
    <dgm:cxn modelId="{79EC7F6B-C0C9-4CF5-8FD7-1CA522AB03AD}" type="presParOf" srcId="{F8186651-2665-47DC-BF61-0CB4DFC86200}" destId="{63155B13-64CF-49AD-962A-F4627E4FB249}" srcOrd="7" destOrd="0" presId="urn:microsoft.com/office/officeart/2005/8/layout/hList7"/>
    <dgm:cxn modelId="{A201BE4A-BF4F-4C5A-BB62-4C7E595E793A}" type="presParOf" srcId="{F8186651-2665-47DC-BF61-0CB4DFC86200}" destId="{3797DD55-44C9-49AB-942D-CDD33C7D9845}" srcOrd="8" destOrd="0" presId="urn:microsoft.com/office/officeart/2005/8/layout/hList7"/>
    <dgm:cxn modelId="{C3E374ED-2DC5-48E5-94D8-B29869AD0FEB}" type="presParOf" srcId="{3797DD55-44C9-49AB-942D-CDD33C7D9845}" destId="{E8C68F43-9C53-41DC-92A0-B9B4039FBA1E}" srcOrd="0" destOrd="0" presId="urn:microsoft.com/office/officeart/2005/8/layout/hList7"/>
    <dgm:cxn modelId="{D8852F1A-A466-4F7F-A405-9FF83898387D}" type="presParOf" srcId="{3797DD55-44C9-49AB-942D-CDD33C7D9845}" destId="{3C148560-F475-438D-968B-4040BD8A18A7}" srcOrd="1" destOrd="0" presId="urn:microsoft.com/office/officeart/2005/8/layout/hList7"/>
    <dgm:cxn modelId="{CE20543E-2E7C-481D-A2F5-9EC7F8311C56}" type="presParOf" srcId="{3797DD55-44C9-49AB-942D-CDD33C7D9845}" destId="{C10A0616-8A90-488E-B98D-4D9F125EE43E}" srcOrd="2" destOrd="0" presId="urn:microsoft.com/office/officeart/2005/8/layout/hList7"/>
    <dgm:cxn modelId="{920AF32A-9413-415E-A543-251A93C8A414}" type="presParOf" srcId="{3797DD55-44C9-49AB-942D-CDD33C7D9845}" destId="{D4174254-B091-40EF-974D-DBD7DDF3CA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1D925-4802-4369-A1A2-A6D80F06D99A}">
      <dsp:nvSpPr>
        <dsp:cNvPr id="0" name=""/>
        <dsp:cNvSpPr/>
      </dsp:nvSpPr>
      <dsp:spPr>
        <a:xfrm>
          <a:off x="0" y="83208"/>
          <a:ext cx="2595359" cy="1941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Проведена диагностика 101 школьной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26 муниципальных управленческих команд</a:t>
          </a:r>
        </a:p>
      </dsp:txBody>
      <dsp:txXfrm>
        <a:off x="0" y="83208"/>
        <a:ext cx="2595359" cy="1941411"/>
      </dsp:txXfrm>
    </dsp:sp>
    <dsp:sp modelId="{89E871FD-6B73-4682-AD22-D267144FA94C}">
      <dsp:nvSpPr>
        <dsp:cNvPr id="0" name=""/>
        <dsp:cNvSpPr/>
      </dsp:nvSpPr>
      <dsp:spPr>
        <a:xfrm>
          <a:off x="2854894" y="92777"/>
          <a:ext cx="2595359" cy="198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Выявлены</a:t>
          </a:r>
          <a:r>
            <a:rPr lang="ru-RU" sz="2000" kern="1200" dirty="0"/>
            <a:t> профессиональные дефициты</a:t>
          </a:r>
        </a:p>
      </dsp:txBody>
      <dsp:txXfrm>
        <a:off x="2854894" y="92777"/>
        <a:ext cx="2595359" cy="1981385"/>
      </dsp:txXfrm>
    </dsp:sp>
    <dsp:sp modelId="{3DA2163B-FA6E-4386-ADC3-FD9696F8C9C5}">
      <dsp:nvSpPr>
        <dsp:cNvPr id="0" name=""/>
        <dsp:cNvSpPr/>
      </dsp:nvSpPr>
      <dsp:spPr>
        <a:xfrm>
          <a:off x="5709789" y="141417"/>
          <a:ext cx="2595359" cy="1986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Проведены курсы повышения </a:t>
          </a:r>
          <a:r>
            <a:rPr lang="ru-RU" sz="2100" kern="1200" dirty="0" err="1"/>
            <a:t>профмастерства</a:t>
          </a:r>
          <a:endParaRPr lang="ru-RU" sz="2100" kern="1200" dirty="0"/>
        </a:p>
      </dsp:txBody>
      <dsp:txXfrm>
        <a:off x="5709789" y="141417"/>
        <a:ext cx="2595359" cy="1986539"/>
      </dsp:txXfrm>
    </dsp:sp>
    <dsp:sp modelId="{27E598EC-5852-4F2A-B451-28163A5A23FB}">
      <dsp:nvSpPr>
        <dsp:cNvPr id="0" name=""/>
        <dsp:cNvSpPr/>
      </dsp:nvSpPr>
      <dsp:spPr>
        <a:xfrm>
          <a:off x="1427447" y="2387492"/>
          <a:ext cx="2595359" cy="192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Проведены: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</a:t>
          </a:r>
          <a:r>
            <a:rPr lang="ru-RU" sz="2100" kern="1200" dirty="0" err="1"/>
            <a:t>коучинговые</a:t>
          </a:r>
          <a:r>
            <a:rPr lang="ru-RU" sz="2100" kern="1200" dirty="0"/>
            <a:t> сессии;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вебинары;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семинары.</a:t>
          </a:r>
        </a:p>
      </dsp:txBody>
      <dsp:txXfrm>
        <a:off x="1427447" y="2387492"/>
        <a:ext cx="2595359" cy="1924842"/>
      </dsp:txXfrm>
    </dsp:sp>
    <dsp:sp modelId="{79073910-C43E-480B-A104-45DA16FB47F5}">
      <dsp:nvSpPr>
        <dsp:cNvPr id="0" name=""/>
        <dsp:cNvSpPr/>
      </dsp:nvSpPr>
      <dsp:spPr>
        <a:xfrm>
          <a:off x="4282342" y="2397217"/>
          <a:ext cx="2595359" cy="1905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Проведена предварительная оценка реализации проекта </a:t>
          </a:r>
        </a:p>
      </dsp:txBody>
      <dsp:txXfrm>
        <a:off x="4282342" y="2397217"/>
        <a:ext cx="2595359" cy="1905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F0A02-CD36-4D74-9B40-437BA546541E}">
      <dsp:nvSpPr>
        <dsp:cNvPr id="0" name=""/>
        <dsp:cNvSpPr/>
      </dsp:nvSpPr>
      <dsp:spPr>
        <a:xfrm>
          <a:off x="0" y="0"/>
          <a:ext cx="2170663" cy="58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Нормативно-правовые основы системы образования и принципы образовательной политики в РФ</a:t>
          </a:r>
        </a:p>
      </dsp:txBody>
      <dsp:txXfrm>
        <a:off x="0" y="2333187"/>
        <a:ext cx="2170663" cy="2333187"/>
      </dsp:txXfrm>
    </dsp:sp>
    <dsp:sp modelId="{88E76FAB-A5F4-4809-90F8-116571AA9BDD}">
      <dsp:nvSpPr>
        <dsp:cNvPr id="0" name=""/>
        <dsp:cNvSpPr/>
      </dsp:nvSpPr>
      <dsp:spPr>
        <a:xfrm>
          <a:off x="52151" y="292619"/>
          <a:ext cx="2060338" cy="1942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5ED53-2858-4AE1-8DA6-82CA4E1C51B1}">
      <dsp:nvSpPr>
        <dsp:cNvPr id="0" name=""/>
        <dsp:cNvSpPr/>
      </dsp:nvSpPr>
      <dsp:spPr>
        <a:xfrm>
          <a:off x="2235782" y="0"/>
          <a:ext cx="2170663" cy="58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Теория управления </a:t>
          </a:r>
          <a:r>
            <a:rPr lang="ru-RU" sz="1800" kern="1200" dirty="0" err="1"/>
            <a:t>общеобразова</a:t>
          </a:r>
          <a:endParaRPr lang="ru-RU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тельной организацией</a:t>
          </a:r>
        </a:p>
      </dsp:txBody>
      <dsp:txXfrm>
        <a:off x="2235782" y="2333187"/>
        <a:ext cx="2170663" cy="2333187"/>
      </dsp:txXfrm>
    </dsp:sp>
    <dsp:sp modelId="{432EB8B3-B810-4048-8309-6C7B94580D1D}">
      <dsp:nvSpPr>
        <dsp:cNvPr id="0" name=""/>
        <dsp:cNvSpPr/>
      </dsp:nvSpPr>
      <dsp:spPr>
        <a:xfrm>
          <a:off x="2349925" y="349978"/>
          <a:ext cx="1942378" cy="19423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B4691-793D-4E8A-B007-C198D58CC813}">
      <dsp:nvSpPr>
        <dsp:cNvPr id="0" name=""/>
        <dsp:cNvSpPr/>
      </dsp:nvSpPr>
      <dsp:spPr>
        <a:xfrm>
          <a:off x="4471565" y="0"/>
          <a:ext cx="2170663" cy="58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Финансово-хозяйственная деятельность </a:t>
          </a:r>
          <a:r>
            <a:rPr lang="ru-RU" sz="1800" kern="1200" dirty="0" err="1"/>
            <a:t>общеобразова</a:t>
          </a:r>
          <a:endParaRPr lang="ru-RU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тельной организации</a:t>
          </a:r>
        </a:p>
      </dsp:txBody>
      <dsp:txXfrm>
        <a:off x="4471565" y="2333187"/>
        <a:ext cx="2170663" cy="2333187"/>
      </dsp:txXfrm>
    </dsp:sp>
    <dsp:sp modelId="{9ABBED1B-0180-4216-84A1-11A7F4933AD8}">
      <dsp:nvSpPr>
        <dsp:cNvPr id="0" name=""/>
        <dsp:cNvSpPr/>
      </dsp:nvSpPr>
      <dsp:spPr>
        <a:xfrm>
          <a:off x="4585708" y="349978"/>
          <a:ext cx="1942378" cy="19423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C7FEF-FC55-4D86-ADB7-45A2E9A78735}">
      <dsp:nvSpPr>
        <dsp:cNvPr id="0" name=""/>
        <dsp:cNvSpPr/>
      </dsp:nvSpPr>
      <dsp:spPr>
        <a:xfrm>
          <a:off x="6707348" y="0"/>
          <a:ext cx="2170663" cy="58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Психолого-педагогические основы образовательного процесса в общеобразовательной организации</a:t>
          </a:r>
        </a:p>
      </dsp:txBody>
      <dsp:txXfrm>
        <a:off x="6707348" y="2333187"/>
        <a:ext cx="2170663" cy="2333187"/>
      </dsp:txXfrm>
    </dsp:sp>
    <dsp:sp modelId="{6F846097-513D-4AF8-A19E-FEE5EA4DE133}">
      <dsp:nvSpPr>
        <dsp:cNvPr id="0" name=""/>
        <dsp:cNvSpPr/>
      </dsp:nvSpPr>
      <dsp:spPr>
        <a:xfrm>
          <a:off x="6821491" y="349978"/>
          <a:ext cx="1942378" cy="19423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68F43-9C53-41DC-92A0-B9B4039FBA1E}">
      <dsp:nvSpPr>
        <dsp:cNvPr id="0" name=""/>
        <dsp:cNvSpPr/>
      </dsp:nvSpPr>
      <dsp:spPr>
        <a:xfrm>
          <a:off x="8943131" y="0"/>
          <a:ext cx="2170663" cy="583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Делопроизводство в </a:t>
          </a:r>
          <a:r>
            <a:rPr lang="ru-RU" sz="1800" kern="1200" dirty="0" err="1"/>
            <a:t>общеобразова</a:t>
          </a:r>
          <a:endParaRPr lang="ru-RU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тельной организации</a:t>
          </a:r>
        </a:p>
      </dsp:txBody>
      <dsp:txXfrm>
        <a:off x="8943131" y="2333187"/>
        <a:ext cx="2170663" cy="2333187"/>
      </dsp:txXfrm>
    </dsp:sp>
    <dsp:sp modelId="{D4174254-B091-40EF-974D-DBD7DDF3CA2E}">
      <dsp:nvSpPr>
        <dsp:cNvPr id="0" name=""/>
        <dsp:cNvSpPr/>
      </dsp:nvSpPr>
      <dsp:spPr>
        <a:xfrm>
          <a:off x="9057274" y="349978"/>
          <a:ext cx="1942378" cy="19423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A64B2-6EB7-4970-A6F8-B0DAB3C6A8E5}">
      <dsp:nvSpPr>
        <dsp:cNvPr id="0" name=""/>
        <dsp:cNvSpPr/>
      </dsp:nvSpPr>
      <dsp:spPr>
        <a:xfrm>
          <a:off x="444551" y="4666374"/>
          <a:ext cx="10224691" cy="8749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56FE-E8B4-6542-B0BD-942AA5C3A01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D5CD-20F8-394C-8865-0730912DD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4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9D5CD-20F8-394C-8865-0730912DD7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6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9D5CD-20F8-394C-8865-0730912DD7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9D5CD-20F8-394C-8865-0730912DD7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8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9D5CD-20F8-394C-8865-0730912DD7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482B5-9AAC-EC43-B16E-A17541C0D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79FD84-FA96-7E4A-95C3-3EF4B3794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27B1B-BE9B-E047-82B0-20C94A73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DD30-79F5-8343-A3DC-DE7527E8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D6CBC-9145-AB4E-A8A0-1EA575C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3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0636-7AA8-E242-8E7A-D6255EAC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D7247-4EA4-2047-BB20-0A7FDF205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032DE-8056-A543-AF83-62CBBC5C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0D6FE-35F4-0A4C-A043-6653444A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496E5-C89C-0A46-BC3E-4A1FC6B2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6C7D6E-D913-784A-9C20-A7B71DCA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E57B29-C7E3-B048-9800-96521A3F6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38310-5004-1A48-9F93-2E31EDF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7A83C-350B-D14A-BD34-A5140A89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FBB22-6A64-D440-86F7-DCDD4AF9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79A4-6E09-BE45-A65A-C461275A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1A4C1-53AD-B045-A011-64C20981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13ABA-40C2-C141-9C98-EA244378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F16FE-00E7-654F-8B86-DB800660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1A128-4772-5144-9689-0F1EA276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1CEB-34CC-724F-BAD4-AA2C9EE9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07F205-3C0C-5D4F-9A5E-BC0ABB77F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59423-2677-B246-8066-5F7D58E9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BA019-D6B0-6C4D-B362-E0059287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840D4-A596-9D4F-AB02-9E82B13E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7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BA81B-9DDE-494C-BC23-062E490F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AB0B6-D86D-AF46-B053-991B29EF1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D51C92-47C4-E648-8E0B-FD568D1E4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1FD1D1-8C48-A54A-8C70-8CF36A6A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E442E-3EDF-BC40-B7E9-A2BB910F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D5E37-C70F-2E47-9A9F-5F4E0632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5AFAB-7E62-534F-81F0-A9A2E4FA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F435AC-AF90-834F-AFA0-B084E412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62C004-FD15-E643-BE45-AD0459C79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3489DC-0181-3648-A589-D5F826E07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8A9E57-7368-CC41-85A1-93CC62A93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FBA971-44AF-4745-B439-C86A729A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E6B71A-C2E8-3F4B-87DA-0566B38C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34571C-3A18-5144-985F-1D604808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1BCA-67E6-624A-A541-FD3821D6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B4F8C9-3268-284A-98E9-7D2D7B7F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280F24-39A9-FF4F-AB1C-F8E9118E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5B241A-C259-E94C-A1E7-56F657D7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9D27AF-C767-ED46-853F-64E3DB1D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94C200-2E9E-4042-8747-1803D6CE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9242A0-B376-544A-893D-68B51E5D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F33F-997F-564B-87E1-E69658E0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D443E-4841-1243-9FDE-0B46CDD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45992-10D6-0D43-8AEC-FB9D66CF1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0A14B8-543C-884A-AFD6-A9D8B8BC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507495-DDD9-E944-AD93-CB35FADC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93C42-E740-E541-B380-9629BC09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1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FAE0A-E115-D844-917E-FC065B48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941F4-EF4A-C848-A67C-237699C86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138C91-6908-3F46-88DC-0F0EEA1AC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B821-84B8-D34A-8441-57BE41AF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D8F0F-81AB-0448-8935-511C703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29EE1-0162-BE47-B1DC-4BC55A0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E2C68-95E6-894A-9A0D-D0B75622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48BBF-F284-754A-AB2C-6F6A9D64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5A39F-39C8-504D-98B5-D309098D8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A381-81DA-C54A-962F-E2924EBE831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D8E25-FEEE-234F-AE86-F410E5E0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5FD5C-27F1-5A46-B909-87ED31A62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7EA7-3F97-5840-A402-FD3C648A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uos@iro23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k.shkolnye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EFEB-DBF1-2142-940B-C791FADBF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7AEC5A-12E1-D147-A619-FFD974103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69F36F-BCAE-8240-A9C3-4238F0CE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AB3AB9-CE6F-744D-A6D6-23B4BA8AE599}"/>
              </a:ext>
            </a:extLst>
          </p:cNvPr>
          <p:cNvSpPr txBox="1"/>
          <p:nvPr/>
        </p:nvSpPr>
        <p:spPr>
          <a:xfrm>
            <a:off x="517357" y="1379429"/>
            <a:ext cx="89072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«Мастерская управленческих команд как механизм развития управленческого потенциала региональной системы образования»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910" y="5848962"/>
            <a:ext cx="985296" cy="9491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205" y="5864824"/>
            <a:ext cx="942897" cy="9332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101" y="5871539"/>
            <a:ext cx="973900" cy="93570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D34975-2B80-4CAA-8CC8-EC958ADFCA69}"/>
              </a:ext>
            </a:extLst>
          </p:cNvPr>
          <p:cNvSpPr/>
          <p:nvPr/>
        </p:nvSpPr>
        <p:spPr>
          <a:xfrm>
            <a:off x="15097" y="5871539"/>
            <a:ext cx="8704813" cy="962916"/>
          </a:xfrm>
          <a:prstGeom prst="rect">
            <a:avLst/>
          </a:prstGeom>
          <a:solidFill>
            <a:srgbClr val="3E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2DD25-E855-B04A-810C-26FAC74CA9CE}"/>
              </a:ext>
            </a:extLst>
          </p:cNvPr>
          <p:cNvSpPr txBox="1"/>
          <p:nvPr/>
        </p:nvSpPr>
        <p:spPr>
          <a:xfrm>
            <a:off x="190000" y="204603"/>
            <a:ext cx="884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ГБОУ ДПО Институт развития образования Краснодарского края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67348-D7A2-463E-B30A-0E53C5B72E6C}"/>
              </a:ext>
            </a:extLst>
          </p:cNvPr>
          <p:cNvSpPr txBox="1"/>
          <p:nvPr/>
        </p:nvSpPr>
        <p:spPr>
          <a:xfrm>
            <a:off x="189999" y="6123476"/>
            <a:ext cx="832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Кафедра управления образовательными системами и кадрового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36073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F71DD-4472-0444-A2FF-5B149D32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097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-172529" y="5401605"/>
            <a:ext cx="91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диагностики</a:t>
            </a:r>
          </a:p>
          <a:p>
            <a:pPr algn="ctr"/>
            <a:endParaRPr lang="ru-RU" sz="20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8407" y="1959940"/>
            <a:ext cx="1049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359410" lvl="0" algn="ctr">
              <a:defRPr/>
            </a:pPr>
            <a:endParaRPr lang="ru-RU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1" y="4214527"/>
            <a:ext cx="2439628" cy="1625783"/>
          </a:xfrm>
          <a:prstGeom prst="rect">
            <a:avLst/>
          </a:prstGeom>
        </p:spPr>
      </p:pic>
      <p:sp>
        <p:nvSpPr>
          <p:cNvPr id="18" name="10-конечная звезда 17"/>
          <p:cNvSpPr/>
          <p:nvPr/>
        </p:nvSpPr>
        <p:spPr>
          <a:xfrm>
            <a:off x="510909" y="311415"/>
            <a:ext cx="1522171" cy="13300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2022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083" y="5840310"/>
            <a:ext cx="985296" cy="9491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6742" y="5856172"/>
            <a:ext cx="942897" cy="9332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3003" y="5844308"/>
            <a:ext cx="973900" cy="9357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326158-BD6F-40CC-A910-EA1B34F3E181}"/>
              </a:ext>
            </a:extLst>
          </p:cNvPr>
          <p:cNvSpPr/>
          <p:nvPr/>
        </p:nvSpPr>
        <p:spPr>
          <a:xfrm>
            <a:off x="15097" y="6109491"/>
            <a:ext cx="2270903" cy="724964"/>
          </a:xfrm>
          <a:prstGeom prst="rect">
            <a:avLst/>
          </a:prstGeom>
          <a:solidFill>
            <a:srgbClr val="8DA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-527717" y="6129068"/>
            <a:ext cx="918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 реализации проекта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6FA47137-23AD-43BC-AEE3-081240F31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53141"/>
              </p:ext>
            </p:extLst>
          </p:nvPr>
        </p:nvGraphicFramePr>
        <p:xfrm>
          <a:off x="3142435" y="527795"/>
          <a:ext cx="8623995" cy="519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091">
                  <a:extLst>
                    <a:ext uri="{9D8B030D-6E8A-4147-A177-3AD203B41FA5}">
                      <a16:colId xmlns:a16="http://schemas.microsoft.com/office/drawing/2014/main" val="3058050219"/>
                    </a:ext>
                  </a:extLst>
                </a:gridCol>
                <a:gridCol w="1372822">
                  <a:extLst>
                    <a:ext uri="{9D8B030D-6E8A-4147-A177-3AD203B41FA5}">
                      <a16:colId xmlns:a16="http://schemas.microsoft.com/office/drawing/2014/main" val="1370711606"/>
                    </a:ext>
                  </a:extLst>
                </a:gridCol>
                <a:gridCol w="1674082">
                  <a:extLst>
                    <a:ext uri="{9D8B030D-6E8A-4147-A177-3AD203B41FA5}">
                      <a16:colId xmlns:a16="http://schemas.microsoft.com/office/drawing/2014/main" val="2271911929"/>
                    </a:ext>
                  </a:extLst>
                </a:gridCol>
              </a:tblGrid>
              <a:tr h="481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Реализация ДПП ПК для муниципальных команд (Организация и особенности управления муниципальной системы образования)»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Март, Апрель, Сентябрь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2414696963"/>
                  </a:ext>
                </a:extLst>
              </a:tr>
              <a:tr h="843543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Реализация ДПП ПК для школьных команд (Управление финансово-экономической и хозяйственной деятельностью. Координация учебных программ и проектов. Воспитание и социализация. Контроль за качеством образования)»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 Апрель </a:t>
                      </a:r>
                      <a:r>
                        <a:rPr lang="ru-RU" sz="1200">
                          <a:effectLst/>
                        </a:rPr>
                        <a:t>Май</a:t>
                      </a:r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Сентябрь</a:t>
                      </a:r>
                      <a:r>
                        <a:rPr lang="ru-RU" sz="1100">
                          <a:effectLst/>
                        </a:rPr>
                        <a:t> Октябрь Ноябрь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2065812147"/>
                  </a:ext>
                </a:extLst>
              </a:tr>
              <a:tr h="405959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стажировки «Практика управления образовательной организацией в проектном формате»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Сентябрь, Ноябрь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370586407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сетевого взаимодействия учреждений образования в направлении повышения эффективности деятельности управленческих команд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1105543309"/>
                  </a:ext>
                </a:extLst>
              </a:tr>
              <a:tr h="826094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цикла вебинаров «Школа стратегического управления (в том числе ШНОР/ШССУ)»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</a:p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ЦНМИД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299525237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воркшопа «Командообразование»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2177023827"/>
                  </a:ext>
                </a:extLst>
              </a:tr>
              <a:tr h="610574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стратегической сессии «Ответы образования на вызовы современности»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Май, Октябрь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КУОСКР</a:t>
                      </a:r>
                    </a:p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ЦНППМПР</a:t>
                      </a:r>
                    </a:p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3994207545"/>
                  </a:ext>
                </a:extLst>
              </a:tr>
              <a:tr h="602663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мероприятий межмуниципального уровня непрерывного научно-методического сопровождения управленческих команд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ЦНМИД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2687848982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marL="127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регионального конкурса «Лидеры +».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 anchor="ctr"/>
                </a:tc>
                <a:tc>
                  <a:txBody>
                    <a:bodyPr/>
                    <a:lstStyle/>
                    <a:p>
                      <a:pPr marL="1270"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Первый проректор, КУОСКР, ЦНППМПР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82" marR="64082" marT="0" marB="0"/>
                </a:tc>
                <a:extLst>
                  <a:ext uri="{0D108BD9-81ED-4DB2-BD59-A6C34878D82A}">
                    <a16:rowId xmlns:a16="http://schemas.microsoft.com/office/drawing/2014/main" val="375858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4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0FEA4-89C6-3D42-B444-16320A06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F2FB41-9B12-E542-929A-C1448B49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785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FD39A-BB0B-F140-8532-76C269FCE818}"/>
              </a:ext>
            </a:extLst>
          </p:cNvPr>
          <p:cNvSpPr txBox="1"/>
          <p:nvPr/>
        </p:nvSpPr>
        <p:spPr>
          <a:xfrm>
            <a:off x="2696474" y="55530"/>
            <a:ext cx="6355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b="1" dirty="0">
                <a:solidFill>
                  <a:srgbClr val="0066FF"/>
                </a:solidFill>
              </a:rPr>
              <a:t>БЛАГОДАРИМ ЗА ВНИМАНИЕ!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2EA83-57B3-4B4E-A0F8-80A9AC5AE750}"/>
              </a:ext>
            </a:extLst>
          </p:cNvPr>
          <p:cNvSpPr txBox="1"/>
          <p:nvPr/>
        </p:nvSpPr>
        <p:spPr>
          <a:xfrm>
            <a:off x="1984255" y="3312544"/>
            <a:ext cx="822348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Краснодарский край, г. Краснодар, ул. </a:t>
            </a:r>
            <a:r>
              <a:rPr lang="ru-RU" sz="2400" b="1" dirty="0" err="1"/>
              <a:t>Сормовская</a:t>
            </a:r>
            <a:r>
              <a:rPr lang="en-US" sz="2400" b="1" dirty="0"/>
              <a:t>,167</a:t>
            </a:r>
            <a:r>
              <a:rPr lang="ru-RU" sz="2400" b="1" dirty="0"/>
              <a:t> (каб.226)</a:t>
            </a:r>
            <a:endParaRPr lang="en-US" sz="2400" b="1" dirty="0"/>
          </a:p>
          <a:p>
            <a:pPr algn="r"/>
            <a:r>
              <a:rPr lang="en-US" sz="4000" b="1" dirty="0"/>
              <a:t>8(861) </a:t>
            </a:r>
            <a:r>
              <a:rPr lang="ru-RU" sz="4000" b="1" dirty="0" smtClean="0"/>
              <a:t>232-29-45</a:t>
            </a:r>
            <a:endParaRPr lang="en-US" sz="4000" b="1" dirty="0"/>
          </a:p>
          <a:p>
            <a:pPr algn="r"/>
            <a:r>
              <a:rPr lang="en-US" sz="3200" dirty="0"/>
              <a:t>E-mail</a:t>
            </a:r>
            <a:r>
              <a:rPr lang="ru-RU" sz="3200" dirty="0"/>
              <a:t>: </a:t>
            </a:r>
            <a:endParaRPr lang="ru-RU" sz="3200" dirty="0" smtClean="0"/>
          </a:p>
          <a:p>
            <a:pPr algn="r"/>
            <a:r>
              <a:rPr lang="en-US" sz="2000" dirty="0" smtClean="0">
                <a:hlinkClick r:id="rId3"/>
              </a:rPr>
              <a:t>kuos@iro23.ru</a:t>
            </a:r>
            <a:r>
              <a:rPr lang="ru-RU" sz="2000" dirty="0" smtClean="0"/>
              <a:t> </a:t>
            </a:r>
          </a:p>
          <a:p>
            <a:pPr algn="r"/>
            <a:r>
              <a:rPr lang="en-US" sz="2000" dirty="0" smtClean="0">
                <a:hlinkClick r:id="rId4"/>
              </a:rPr>
              <a:t>k.shkolnye@yandex.ru</a:t>
            </a:r>
            <a:endParaRPr lang="ru-RU" sz="2000" dirty="0" smtClean="0"/>
          </a:p>
          <a:p>
            <a:pPr algn="r"/>
            <a:endParaRPr lang="ru-RU" sz="2400" dirty="0" smtClean="0"/>
          </a:p>
          <a:p>
            <a:pPr algn="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FD39A-BB0B-F140-8532-76C269FCE818}"/>
              </a:ext>
            </a:extLst>
          </p:cNvPr>
          <p:cNvSpPr txBox="1"/>
          <p:nvPr/>
        </p:nvSpPr>
        <p:spPr>
          <a:xfrm>
            <a:off x="1409700" y="1699452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FF"/>
                </a:solidFill>
              </a:rPr>
              <a:t>ГБОУ ДПО «Институт развития образования Краснодарского края</a:t>
            </a:r>
          </a:p>
          <a:p>
            <a:endParaRPr lang="ru-RU" sz="2400" b="1" dirty="0">
              <a:solidFill>
                <a:srgbClr val="0066FF"/>
              </a:solidFill>
            </a:endParaRPr>
          </a:p>
          <a:p>
            <a:r>
              <a:rPr lang="ru-RU" sz="2400" b="1" dirty="0">
                <a:solidFill>
                  <a:srgbClr val="0066FF"/>
                </a:solidFill>
              </a:rPr>
              <a:t>Кафедра управления образовательными системами и кадрового резерва</a:t>
            </a:r>
            <a:endParaRPr lang="ru-RU" sz="1600" b="1" dirty="0">
              <a:solidFill>
                <a:srgbClr val="0066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4" y="55530"/>
            <a:ext cx="1731040" cy="16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CC11-09BB-984F-BAA1-7E0BF1CB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92C7C-2229-F44E-AAC6-ECF5BDE7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97" y="15173"/>
            <a:ext cx="12192000" cy="685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95" y="5880686"/>
            <a:ext cx="985296" cy="949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644" y="5865056"/>
            <a:ext cx="942897" cy="9332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094" y="5878254"/>
            <a:ext cx="973900" cy="9357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4A69D8-FCDA-4150-9004-AB4A081B5706}"/>
              </a:ext>
            </a:extLst>
          </p:cNvPr>
          <p:cNvSpPr/>
          <p:nvPr/>
        </p:nvSpPr>
        <p:spPr>
          <a:xfrm>
            <a:off x="15097" y="5865056"/>
            <a:ext cx="2241086" cy="73452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75EA54-5659-41E4-9BCE-DFE96EF248F1}"/>
              </a:ext>
            </a:extLst>
          </p:cNvPr>
          <p:cNvSpPr/>
          <p:nvPr/>
        </p:nvSpPr>
        <p:spPr>
          <a:xfrm>
            <a:off x="5293512" y="1027906"/>
            <a:ext cx="6096000" cy="12299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marR="2038350" algn="ctr">
              <a:lnSpc>
                <a:spcPct val="88000"/>
              </a:lnSpc>
              <a:spcBef>
                <a:spcPts val="23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Собирательное</a:t>
            </a:r>
            <a:r>
              <a:rPr lang="ru-RU" sz="2800" b="1" spc="-1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определение</a:t>
            </a:r>
            <a:r>
              <a:rPr lang="ru-RU" sz="2800" b="1" spc="-78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команды</a:t>
            </a:r>
            <a:endParaRPr lang="ru-RU" sz="105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5FD8EA-1F99-42B2-BE4E-874E764AA438}"/>
              </a:ext>
            </a:extLst>
          </p:cNvPr>
          <p:cNvSpPr/>
          <p:nvPr/>
        </p:nvSpPr>
        <p:spPr>
          <a:xfrm>
            <a:off x="4659638" y="3270591"/>
            <a:ext cx="7363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Члены</a:t>
            </a:r>
            <a:r>
              <a:rPr lang="ru-RU" b="1" spc="-55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</a:t>
            </a:r>
            <a:r>
              <a:rPr lang="ru-RU" b="1" spc="-1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разделяют</a:t>
            </a:r>
            <a:r>
              <a:rPr lang="ru-RU" b="1" spc="-6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цели,</a:t>
            </a:r>
            <a:r>
              <a:rPr lang="ru-RU" b="1" spc="-25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ценности</a:t>
            </a:r>
            <a:r>
              <a:rPr lang="ru-RU" b="1" spc="-4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spc="-1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</a:t>
            </a:r>
          </a:p>
          <a:p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подходы к реализации совместной деятельности.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Владеют взаимодополняемыми компетенциями.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на себя ответственность </a:t>
            </a:r>
          </a:p>
          <a:p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конечные результаты деятельности.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Определяют себя и своих партнеров </a:t>
            </a:r>
          </a:p>
          <a:p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принадлежащими к команде.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Способны исполнять любые </a:t>
            </a:r>
            <a:r>
              <a:rPr lang="ru-RU" b="1" dirty="0" err="1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внутрикомандные</a:t>
            </a:r>
            <a:r>
              <a:rPr lang="ru-RU" b="1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роли.</a:t>
            </a:r>
          </a:p>
        </p:txBody>
      </p:sp>
    </p:spTree>
    <p:extLst>
      <p:ext uri="{BB962C8B-B14F-4D97-AF65-F5344CB8AC3E}">
        <p14:creationId xmlns:p14="http://schemas.microsoft.com/office/powerpoint/2010/main" val="24825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CC11-09BB-984F-BAA1-7E0BF1CB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92C7C-2229-F44E-AAC6-ECF5BDE7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97" y="15173"/>
            <a:ext cx="12192000" cy="685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95" y="5880686"/>
            <a:ext cx="985296" cy="949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644" y="5865056"/>
            <a:ext cx="942897" cy="9332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094" y="5878254"/>
            <a:ext cx="973900" cy="9357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4A69D8-FCDA-4150-9004-AB4A081B5706}"/>
              </a:ext>
            </a:extLst>
          </p:cNvPr>
          <p:cNvSpPr/>
          <p:nvPr/>
        </p:nvSpPr>
        <p:spPr>
          <a:xfrm>
            <a:off x="15097" y="5865056"/>
            <a:ext cx="2241086" cy="73452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75EA54-5659-41E4-9BCE-DFE96EF248F1}"/>
              </a:ext>
            </a:extLst>
          </p:cNvPr>
          <p:cNvSpPr/>
          <p:nvPr/>
        </p:nvSpPr>
        <p:spPr>
          <a:xfrm>
            <a:off x="4826584" y="104164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ПОНЯТИЕ «КОЛЛЕКТИВ» И «КОМАНДА»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5FD8EA-1F99-42B2-BE4E-874E764AA438}"/>
              </a:ext>
            </a:extLst>
          </p:cNvPr>
          <p:cNvSpPr/>
          <p:nvPr/>
        </p:nvSpPr>
        <p:spPr>
          <a:xfrm>
            <a:off x="538303" y="2479881"/>
            <a:ext cx="42882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Коллектив:</a:t>
            </a:r>
          </a:p>
          <a:p>
            <a:pPr lvl="0"/>
            <a:r>
              <a:rPr lang="ru-RU" sz="2000" dirty="0"/>
              <a:t>Каждый выполняет строго отведенный ему план работ ,</a:t>
            </a:r>
          </a:p>
          <a:p>
            <a:pPr lvl="0"/>
            <a:r>
              <a:rPr lang="ru-RU" sz="2000" dirty="0"/>
              <a:t>есть свои правила, которым должен подчиняться каждый сотрудник.</a:t>
            </a:r>
          </a:p>
          <a:p>
            <a:pPr lvl="0"/>
            <a:r>
              <a:rPr lang="ru-RU" sz="2000" dirty="0"/>
              <a:t>В коллективе существует своя система аутсайдеров и лидеров.</a:t>
            </a:r>
          </a:p>
          <a:p>
            <a:r>
              <a:rPr lang="ru-RU" sz="2000" dirty="0"/>
              <a:t>Может быть внутренняя борьба (скрытая	или открытое соперничество)</a:t>
            </a:r>
            <a:endParaRPr lang="ru-RU" sz="2400" dirty="0">
              <a:solidFill>
                <a:srgbClr val="00C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4FD30E-5856-4DC1-8180-F2BF9144B228}"/>
              </a:ext>
            </a:extLst>
          </p:cNvPr>
          <p:cNvSpPr/>
          <p:nvPr/>
        </p:nvSpPr>
        <p:spPr>
          <a:xfrm>
            <a:off x="5147645" y="2522013"/>
            <a:ext cx="6096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190">
              <a:spcBef>
                <a:spcPts val="510"/>
              </a:spcBef>
              <a:spcAft>
                <a:spcPts val="0"/>
              </a:spcAft>
            </a:pPr>
            <a:r>
              <a:rPr lang="ru-RU" sz="2400" b="1" spc="110" dirty="0">
                <a:ea typeface="Cambria" panose="02040503050406030204" pitchFamily="18" charset="0"/>
                <a:cs typeface="Calibri" panose="020F0502020204030204" pitchFamily="34" charset="0"/>
              </a:rPr>
              <a:t>Команда</a:t>
            </a:r>
            <a:endParaRPr lang="ru-RU" sz="24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Ответственность за провал или победу несет каждый.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Каждый член команды заинтересован в общем положительном результате команды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Все действия команды согласованы и слажены, без «внутренних игр», работа - не для «галочки».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Именно команда формирует всю организацию и повышает эффективность её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076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CC11-09BB-984F-BAA1-7E0BF1CB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92C7C-2229-F44E-AAC6-ECF5BDE7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9E76D-8C74-D042-B263-FB97E88A9692}"/>
              </a:ext>
            </a:extLst>
          </p:cNvPr>
          <p:cNvSpPr txBox="1"/>
          <p:nvPr/>
        </p:nvSpPr>
        <p:spPr>
          <a:xfrm>
            <a:off x="4671391" y="567303"/>
            <a:ext cx="582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Цель проекта: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научно-методическое обеспечение формирования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развития современных компетенций управленческих команд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образовательной системы Краснодарского края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 основе интеграции </a:t>
            </a:r>
            <a:r>
              <a:rPr lang="ru-RU" sz="2000" dirty="0" err="1">
                <a:solidFill>
                  <a:schemeClr val="bg1"/>
                </a:solidFill>
              </a:rPr>
              <a:t>внутрирегиональных</a:t>
            </a:r>
            <a:r>
              <a:rPr lang="ru-RU" sz="2000" dirty="0">
                <a:solidFill>
                  <a:schemeClr val="bg1"/>
                </a:solidFill>
              </a:rPr>
              <a:t> сетевых ресурсов.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89858-87A6-ED44-A0F8-04785E4554A0}"/>
              </a:ext>
            </a:extLst>
          </p:cNvPr>
          <p:cNvSpPr txBox="1"/>
          <p:nvPr/>
        </p:nvSpPr>
        <p:spPr>
          <a:xfrm>
            <a:off x="4671391" y="3069463"/>
            <a:ext cx="7622792" cy="2585323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CCFF"/>
                </a:solidFill>
              </a:rPr>
              <a:t>Задачи проекта: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CCFF"/>
                </a:solidFill>
              </a:rPr>
              <a:t>Подготовить 250 управленческих команд </a:t>
            </a:r>
          </a:p>
          <a:p>
            <a:r>
              <a:rPr lang="ru-RU" dirty="0">
                <a:solidFill>
                  <a:srgbClr val="00CCFF"/>
                </a:solidFill>
              </a:rPr>
              <a:t>региональной системы образования </a:t>
            </a:r>
          </a:p>
          <a:p>
            <a:r>
              <a:rPr lang="ru-RU" dirty="0">
                <a:solidFill>
                  <a:srgbClr val="00CCFF"/>
                </a:solidFill>
              </a:rPr>
              <a:t>по программам развития потенциала управленческой команды.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CCFF"/>
                </a:solidFill>
              </a:rPr>
              <a:t>Провести диагностику компетенций управленческих команд.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CCFF"/>
                </a:solidFill>
              </a:rPr>
              <a:t>Сформировать у работников образования в том числе у руководителей, </a:t>
            </a:r>
          </a:p>
          <a:p>
            <a:pPr lvl="0"/>
            <a:r>
              <a:rPr lang="ru-RU" dirty="0">
                <a:solidFill>
                  <a:srgbClr val="00CCFF"/>
                </a:solidFill>
              </a:rPr>
              <a:t>компетентности к командной деятельности.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CCFF"/>
                </a:solidFill>
              </a:rPr>
              <a:t>Выявить лучшие практики стратегического и проектного управления.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CCFF"/>
                </a:solidFill>
              </a:rPr>
              <a:t>Провести краевой конкурс управленческих команд «Лидеры+».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95" y="5880686"/>
            <a:ext cx="985296" cy="949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644" y="5865056"/>
            <a:ext cx="942897" cy="9332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094" y="5878254"/>
            <a:ext cx="973900" cy="9357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4A69D8-FCDA-4150-9004-AB4A081B5706}"/>
              </a:ext>
            </a:extLst>
          </p:cNvPr>
          <p:cNvSpPr/>
          <p:nvPr/>
        </p:nvSpPr>
        <p:spPr>
          <a:xfrm>
            <a:off x="15097" y="5865056"/>
            <a:ext cx="2241086" cy="73452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E908-D530-CC47-92B3-7EF1A37B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20AB43-68C1-6F46-8A3F-94AB6327A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98" y="-153995"/>
            <a:ext cx="12192000" cy="6858000"/>
          </a:xfrm>
        </p:spPr>
      </p:pic>
      <p:sp>
        <p:nvSpPr>
          <p:cNvPr id="4" name="Овальная выноска 3"/>
          <p:cNvSpPr/>
          <p:nvPr/>
        </p:nvSpPr>
        <p:spPr>
          <a:xfrm>
            <a:off x="838200" y="-109"/>
            <a:ext cx="2553008" cy="22919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Начало реализации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-332312" y="2333910"/>
            <a:ext cx="186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49" y="5709385"/>
            <a:ext cx="985296" cy="949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124" y="5709385"/>
            <a:ext cx="942897" cy="9332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100" y="5709385"/>
            <a:ext cx="973900" cy="9357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B31AA3-7653-41C0-B9CE-1B72D7374CB6}"/>
              </a:ext>
            </a:extLst>
          </p:cNvPr>
          <p:cNvSpPr/>
          <p:nvPr/>
        </p:nvSpPr>
        <p:spPr>
          <a:xfrm>
            <a:off x="15097" y="5709385"/>
            <a:ext cx="2465455" cy="994620"/>
          </a:xfrm>
          <a:prstGeom prst="rect">
            <a:avLst/>
          </a:prstGeom>
          <a:solidFill>
            <a:srgbClr val="3E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6A77739-7675-4F8A-94ED-F9CED001C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741962"/>
              </p:ext>
            </p:extLst>
          </p:nvPr>
        </p:nvGraphicFramePr>
        <p:xfrm>
          <a:off x="3561208" y="1202014"/>
          <a:ext cx="8305149" cy="445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226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F71DD-4472-0444-A2FF-5B149D32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102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-172529" y="5401605"/>
            <a:ext cx="91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диагностики</a:t>
            </a:r>
          </a:p>
          <a:p>
            <a:pPr algn="ctr"/>
            <a:endParaRPr lang="ru-RU" sz="20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8407" y="1959940"/>
            <a:ext cx="1049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359410" lvl="0" algn="ctr">
              <a:defRPr/>
            </a:pPr>
            <a:endParaRPr lang="ru-RU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4461" y="4545709"/>
            <a:ext cx="4843163" cy="7666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Смена членов команды (текучесть кадров)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7790" y="1657431"/>
            <a:ext cx="6619875" cy="6247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Муниципальный координатор не до конца выполняет свои </a:t>
            </a:r>
            <a:r>
              <a:rPr lang="ru-RU" b="1" dirty="0" smtClean="0">
                <a:solidFill>
                  <a:srgbClr val="FF0000"/>
                </a:solidFill>
              </a:rPr>
              <a:t>функции.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310" y="5839236"/>
            <a:ext cx="985296" cy="9491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5008" y="5845803"/>
            <a:ext cx="973900" cy="9357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792" y="5852467"/>
            <a:ext cx="942897" cy="9332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7AE2CD0-25D3-4799-A5E1-039F02BD2B14}"/>
              </a:ext>
            </a:extLst>
          </p:cNvPr>
          <p:cNvSpPr/>
          <p:nvPr/>
        </p:nvSpPr>
        <p:spPr>
          <a:xfrm>
            <a:off x="15097" y="6109491"/>
            <a:ext cx="2380233" cy="724964"/>
          </a:xfrm>
          <a:prstGeom prst="rect">
            <a:avLst/>
          </a:prstGeom>
          <a:solidFill>
            <a:srgbClr val="3E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5256" y="5893539"/>
            <a:ext cx="7403756" cy="88108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Слабые места </a:t>
            </a:r>
            <a:r>
              <a:rPr lang="ru-RU" sz="2400" b="1" dirty="0">
                <a:solidFill>
                  <a:srgbClr val="FF0000"/>
                </a:solidFill>
              </a:rPr>
              <a:t>при реализации проекта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12">
            <a:extLst>
              <a:ext uri="{FF2B5EF4-FFF2-40B4-BE49-F238E27FC236}">
                <a16:creationId xmlns:a16="http://schemas.microsoft.com/office/drawing/2014/main" id="{F7D26DA2-6211-4ECB-886C-E6659F0D3EA8}"/>
              </a:ext>
            </a:extLst>
          </p:cNvPr>
          <p:cNvSpPr/>
          <p:nvPr/>
        </p:nvSpPr>
        <p:spPr>
          <a:xfrm>
            <a:off x="6628549" y="2993981"/>
            <a:ext cx="4843163" cy="7666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Работа с членами команды через личную </a:t>
            </a:r>
            <a:r>
              <a:rPr lang="ru-RU" b="1" dirty="0" smtClean="0">
                <a:solidFill>
                  <a:srgbClr val="FF0000"/>
                </a:solidFill>
              </a:rPr>
              <a:t>почту затрудняет обратную связь.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12">
            <a:extLst>
              <a:ext uri="{FF2B5EF4-FFF2-40B4-BE49-F238E27FC236}">
                <a16:creationId xmlns:a16="http://schemas.microsoft.com/office/drawing/2014/main" id="{B26715E8-345F-4120-BABE-44FCD1C892A6}"/>
              </a:ext>
            </a:extLst>
          </p:cNvPr>
          <p:cNvSpPr/>
          <p:nvPr/>
        </p:nvSpPr>
        <p:spPr>
          <a:xfrm>
            <a:off x="720290" y="3041853"/>
            <a:ext cx="4843163" cy="7666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достаточно отработан алгоритм действий по срокам курсов, проблематично подключаются к </a:t>
            </a:r>
            <a:r>
              <a:rPr lang="ru-RU" b="1" dirty="0" err="1">
                <a:solidFill>
                  <a:srgbClr val="FF0000"/>
                </a:solidFill>
              </a:rPr>
              <a:t>дистанту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sz="1600" b="1" dirty="0"/>
          </a:p>
        </p:txBody>
      </p:sp>
      <p:sp>
        <p:nvSpPr>
          <p:cNvPr id="26" name="Скругленный прямоугольник 12">
            <a:extLst>
              <a:ext uri="{FF2B5EF4-FFF2-40B4-BE49-F238E27FC236}">
                <a16:creationId xmlns:a16="http://schemas.microsoft.com/office/drawing/2014/main" id="{03B4F4F0-1270-4566-A3E0-7F6C016E68E4}"/>
              </a:ext>
            </a:extLst>
          </p:cNvPr>
          <p:cNvSpPr/>
          <p:nvPr/>
        </p:nvSpPr>
        <p:spPr>
          <a:xfrm>
            <a:off x="6301845" y="287051"/>
            <a:ext cx="4843163" cy="7666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достаточно понятен критерий отбора школ для проекта.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25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39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442857" y="8276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3009181" y="6191223"/>
            <a:ext cx="918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1" y="3739"/>
            <a:ext cx="765926" cy="7378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48" y="11670"/>
            <a:ext cx="739061" cy="7315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220" y="11670"/>
            <a:ext cx="759679" cy="7298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8D620D-222C-42DB-A2C0-C6C82032E806}"/>
              </a:ext>
            </a:extLst>
          </p:cNvPr>
          <p:cNvSpPr/>
          <p:nvPr/>
        </p:nvSpPr>
        <p:spPr>
          <a:xfrm>
            <a:off x="9362660" y="50180"/>
            <a:ext cx="2788603" cy="61574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D65D5B-CE64-4700-B9F2-1B40DEDA930D}"/>
              </a:ext>
            </a:extLst>
          </p:cNvPr>
          <p:cNvSpPr/>
          <p:nvPr/>
        </p:nvSpPr>
        <p:spPr>
          <a:xfrm>
            <a:off x="3168089" y="11670"/>
            <a:ext cx="7563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ДИАГНОСТИКА ПРОФЕССИОНАЛЬНЫХ ДЕФИЦИТОВ В ЧАСТИ ГОТОВНОСТИ К ПРИМЕНЕНИЮ УПРАВЛЕНЧЕСКИХ ЗНАНИЙ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02F0F1A-B42E-4455-BF8D-A159D2A0A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180668"/>
              </p:ext>
            </p:extLst>
          </p:nvPr>
        </p:nvGraphicFramePr>
        <p:xfrm>
          <a:off x="425061" y="827619"/>
          <a:ext cx="11113795" cy="58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845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F71DD-4472-0444-A2FF-5B149D32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1291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-172529" y="5401605"/>
            <a:ext cx="91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диагностики</a:t>
            </a:r>
          </a:p>
          <a:p>
            <a:pPr algn="ctr"/>
            <a:endParaRPr lang="ru-RU" sz="20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8407" y="1959940"/>
            <a:ext cx="1049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359410" lvl="0" algn="ctr">
              <a:defRPr/>
            </a:pPr>
            <a:endParaRPr lang="ru-RU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082" y="831598"/>
            <a:ext cx="2829861" cy="238647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96515" y="4330113"/>
            <a:ext cx="4843163" cy="11204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КАРТА РАЗВИВАЮЩИХ ДЕЙСТВИЙ (краевой уровень, межмуниципальные мероприятия, муниципальные мероприятия)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3824" y="3218076"/>
            <a:ext cx="4843163" cy="7666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ЦЕЛЕПОЛАГАНИЕ РАЗВИТИЯ ПОТЕНЦИАЛА КОМАНДЫ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678" y="230933"/>
            <a:ext cx="5669280" cy="88108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ПОРТРЕТ УПРАВЛЕНЧЕСКОЙ КОМАНДЫ</a:t>
            </a:r>
            <a:endParaRPr lang="ru-RU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62" y="2220088"/>
            <a:ext cx="6619875" cy="6247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ДИАГНОСТИЧЕСКИЙ ПРОФИЛЬ КОМПЕТЕНЦИЙ УПРАВЛЕНЧЕСКОЙ КОМАНДЫ</a:t>
            </a:r>
            <a:endParaRPr lang="ru-RU" sz="16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310" y="5839236"/>
            <a:ext cx="985296" cy="9491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5008" y="5845803"/>
            <a:ext cx="973900" cy="9357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792" y="5852467"/>
            <a:ext cx="942897" cy="9332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7AE2CD0-25D3-4799-A5E1-039F02BD2B14}"/>
              </a:ext>
            </a:extLst>
          </p:cNvPr>
          <p:cNvSpPr/>
          <p:nvPr/>
        </p:nvSpPr>
        <p:spPr>
          <a:xfrm>
            <a:off x="15097" y="6109491"/>
            <a:ext cx="2380233" cy="724964"/>
          </a:xfrm>
          <a:prstGeom prst="rect">
            <a:avLst/>
          </a:prstGeom>
          <a:solidFill>
            <a:srgbClr val="3E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856" y="6108452"/>
            <a:ext cx="7267326" cy="512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Программа развития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42072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F71DD-4472-0444-A2FF-5B149D32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3545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B1272-4238-0E46-95D5-FDF2DB4B95E8}"/>
              </a:ext>
            </a:extLst>
          </p:cNvPr>
          <p:cNvSpPr txBox="1"/>
          <p:nvPr/>
        </p:nvSpPr>
        <p:spPr>
          <a:xfrm>
            <a:off x="-172529" y="5401605"/>
            <a:ext cx="91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диагностики</a:t>
            </a:r>
          </a:p>
          <a:p>
            <a:pPr algn="ctr"/>
            <a:endParaRPr lang="ru-RU" sz="20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8407" y="1959940"/>
            <a:ext cx="1049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359410" lvl="0" algn="ctr">
              <a:defRPr/>
            </a:pPr>
            <a:endParaRPr lang="ru-RU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1162" y="3450998"/>
            <a:ext cx="2829861" cy="238647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395330" y="4563018"/>
            <a:ext cx="6995559" cy="10738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новое направление в программу развития ОО/МОС.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04660" y="3071960"/>
            <a:ext cx="6976898" cy="11986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управленческий </a:t>
            </a:r>
            <a:r>
              <a:rPr lang="ru-RU" sz="2400" dirty="0"/>
              <a:t>проект по повышению качества </a:t>
            </a:r>
            <a:r>
              <a:rPr lang="ru-RU" sz="2400" dirty="0" smtClean="0"/>
              <a:t>образования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3266" y="98203"/>
            <a:ext cx="5669280" cy="881087"/>
          </a:xfrm>
          <a:prstGeom prst="roundRect">
            <a:avLst/>
          </a:prstGeom>
          <a:gradFill flip="none" rotWithShape="1">
            <a:gsLst>
              <a:gs pos="0">
                <a:srgbClr val="C8049E"/>
              </a:gs>
              <a:gs pos="100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ОЖИДАЕМЫЕ РЕЗУЛЬТАТЫ ПРОЕКТА</a:t>
            </a:r>
            <a:endParaRPr lang="ru-RU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04660" y="1457449"/>
            <a:ext cx="7001277" cy="13221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развитие личностно-профессиональных управленческих </a:t>
            </a:r>
            <a:r>
              <a:rPr lang="ru-RU" sz="2400" dirty="0" smtClean="0"/>
              <a:t>компетенций </a:t>
            </a:r>
            <a:endParaRPr lang="ru-RU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310" y="5839236"/>
            <a:ext cx="985296" cy="9491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5008" y="5845803"/>
            <a:ext cx="973900" cy="9357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792" y="5852467"/>
            <a:ext cx="942897" cy="9332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7AE2CD0-25D3-4799-A5E1-039F02BD2B14}"/>
              </a:ext>
            </a:extLst>
          </p:cNvPr>
          <p:cNvSpPr/>
          <p:nvPr/>
        </p:nvSpPr>
        <p:spPr>
          <a:xfrm>
            <a:off x="15097" y="6109491"/>
            <a:ext cx="2380233" cy="724964"/>
          </a:xfrm>
          <a:prstGeom prst="rect">
            <a:avLst/>
          </a:prstGeom>
          <a:solidFill>
            <a:srgbClr val="3E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639</Words>
  <Application>Microsoft Office PowerPoint</Application>
  <PresentationFormat>Широкоэкранный</PresentationFormat>
  <Paragraphs>124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Elizavenia Krylova</dc:creator>
  <cp:lastModifiedBy>Галина В. Степановская</cp:lastModifiedBy>
  <cp:revision>92</cp:revision>
  <cp:lastPrinted>2021-09-29T10:45:03Z</cp:lastPrinted>
  <dcterms:created xsi:type="dcterms:W3CDTF">2021-09-17T12:10:58Z</dcterms:created>
  <dcterms:modified xsi:type="dcterms:W3CDTF">2022-01-12T09:52:59Z</dcterms:modified>
</cp:coreProperties>
</file>