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8" d="100"/>
          <a:sy n="108" d="100"/>
        </p:scale>
        <p:origin x="678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59053E9-A39E-47EC-A59E-75DF9A43490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580FDCF3-9FFE-4C9A-A0C9-4473B278CE6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2EB3150-A90E-42CF-B1FA-7E656D76F2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01DDCD-1061-4135-A267-1993B6427B6F}" type="datetimeFigureOut">
              <a:rPr lang="ru-RU" smtClean="0"/>
              <a:t>18.02.2022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CAEDF97-07B4-4A0B-ABC0-3CFF87BEE7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E464150-BB4D-4514-90AF-1F59749B62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B2AF1-383A-4BAE-A380-8D149EB41C1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728355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8B430D6-4F8E-4E81-9CBF-BCD2195C66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0408BB40-16BD-40FA-92C1-02C9627D6F8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B3FC7DBF-C68F-4616-A14B-19E9C3CE78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01DDCD-1061-4135-A267-1993B6427B6F}" type="datetimeFigureOut">
              <a:rPr lang="ru-RU" smtClean="0"/>
              <a:t>18.02.2022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8D5D8D7-49FC-416E-B3B7-8D55EA44B6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684E211-5E07-44FC-B078-56EF07A997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B2AF1-383A-4BAE-A380-8D149EB41C1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381741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6B4488CD-F9A7-4754-A13B-D89138F2CAC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D62889D0-CD27-4D31-A4DB-C3763B60426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14D5E118-5A6B-408E-9DCF-9FD2D92A35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01DDCD-1061-4135-A267-1993B6427B6F}" type="datetimeFigureOut">
              <a:rPr lang="ru-RU" smtClean="0"/>
              <a:t>18.02.2022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1E86AD8E-04B3-434F-9D9D-BBFF22206E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8F79047-1B16-4855-B1B2-E0B8E5F7F3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B2AF1-383A-4BAE-A380-8D149EB41C1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668138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EA864BE-9EAB-463E-817D-E9B38AF00A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755255C-AE36-4124-9BF8-C066503C99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D566BD11-FFE5-4639-9062-BB049E13D3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01DDCD-1061-4135-A267-1993B6427B6F}" type="datetimeFigureOut">
              <a:rPr lang="ru-RU" smtClean="0"/>
              <a:t>18.02.2022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D7B936C-E86F-4914-A091-3F27053438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023F804-84FB-42BF-A423-7E1AB380C8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B2AF1-383A-4BAE-A380-8D149EB41C1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00223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23A175B-7458-44F1-AB1A-911A728578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2D337CF3-AE8E-4F31-B082-B5BAF2491C5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09BA084-DCD8-414D-8C78-4925AE5DED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01DDCD-1061-4135-A267-1993B6427B6F}" type="datetimeFigureOut">
              <a:rPr lang="ru-RU" smtClean="0"/>
              <a:t>18.02.2022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F1D6DC5C-5C7A-4F02-A101-295DB46F6E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8EE700C-F759-4CA1-97CB-B34B88E776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B2AF1-383A-4BAE-A380-8D149EB41C1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230600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7140D5A-E0AD-4E3E-AEF3-A2302A182E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8744986-0641-470D-8B38-1F556C4FC54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B2259247-05CB-447A-BE4C-8E15A817DB9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A18F8CEB-4432-4BF7-A2BB-6A6D319C96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01DDCD-1061-4135-A267-1993B6427B6F}" type="datetimeFigureOut">
              <a:rPr lang="ru-RU" smtClean="0"/>
              <a:t>18.02.2022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61B9B100-9ADC-49F0-94AB-FF3ED11E80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9DEEBAE7-7B08-4BDC-B1BD-5E6B63BAA9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B2AF1-383A-4BAE-A380-8D149EB41C1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867844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931C01C-0694-4DE5-85C7-C366779F7E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33ABA513-7164-46A6-B052-3ED2C5A7BD2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2DF42613-F5B9-46DB-9F86-90338FB27C5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70B2B093-3BBA-4688-B4FF-F14486F7D12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A661A70D-B367-4385-A960-A58B2381049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03F7833C-C2A8-4912-A8BE-71BEE6B799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01DDCD-1061-4135-A267-1993B6427B6F}" type="datetimeFigureOut">
              <a:rPr lang="ru-RU" smtClean="0"/>
              <a:t>18.02.2022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D9B683F3-BE8B-41E3-B1A1-B1A25769ED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50714336-E416-49D3-8590-6FD0130AF3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B2AF1-383A-4BAE-A380-8D149EB41C1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994399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4AC610F-545F-49E4-91B9-F4B9942D5C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962C8442-BD1C-4FD6-B0FB-ACFBEE5FD8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01DDCD-1061-4135-A267-1993B6427B6F}" type="datetimeFigureOut">
              <a:rPr lang="ru-RU" smtClean="0"/>
              <a:t>18.02.2022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FE17B8B4-267E-417D-8105-94A3EC9407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590840B2-E35C-4D1E-9F11-E9C1A6527C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B2AF1-383A-4BAE-A380-8D149EB41C1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749124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A15C4C73-9D73-4634-B7DD-87DEB064F4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01DDCD-1061-4135-A267-1993B6427B6F}" type="datetimeFigureOut">
              <a:rPr lang="ru-RU" smtClean="0"/>
              <a:t>18.02.2022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D8F3FAF2-5560-4DE9-A5D3-37281FE0E8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B42CC804-9BDA-4FEA-88DE-25F5CB1051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B2AF1-383A-4BAE-A380-8D149EB41C1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722345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8145C93-C3A8-4E3B-AA58-47794B2E2D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A061BBF-ED00-45D3-BCF4-AE7777F536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F665D104-A038-444F-BB73-C66EE04F165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8D2FC6F9-2DB8-4913-B8B8-C79E2E8D63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01DDCD-1061-4135-A267-1993B6427B6F}" type="datetimeFigureOut">
              <a:rPr lang="ru-RU" smtClean="0"/>
              <a:t>18.02.2022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BEA73508-B494-4F79-BE1A-BC3F39C48F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019C1CD7-60DB-4EC8-A7B4-D80E22D774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B2AF1-383A-4BAE-A380-8D149EB41C1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648161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4D6E397-CAF8-4040-8DA7-358AF6D515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37112586-4BA9-4E87-8395-A0AC866CDFF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F54EA2D3-BAD9-4342-80EC-B587C23CBCC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E0E670A0-3975-43FD-BC36-2E56D35EFB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01DDCD-1061-4135-A267-1993B6427B6F}" type="datetimeFigureOut">
              <a:rPr lang="ru-RU" smtClean="0"/>
              <a:t>18.02.2022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7C2DB66A-F740-47FC-AA56-54757114BA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4BBD7CA7-A319-47E4-993A-220FBF3333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B2AF1-383A-4BAE-A380-8D149EB41C1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928574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924424B-7A48-4D26-A1F9-C1B74C6C95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E3EC5A9B-CE71-40DD-B7D9-7409FBA3439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79C3C14-2AC1-4F65-9615-33309F5CD64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01DDCD-1061-4135-A267-1993B6427B6F}" type="datetimeFigureOut">
              <a:rPr lang="ru-RU" smtClean="0"/>
              <a:t>18.02.2022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B39AEA3-AFC9-4D45-8CA6-61049380816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E996CB5-E923-4DC1-ABFF-55B7B5C35F2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4B2AF1-383A-4BAE-A380-8D149EB41C1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152826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80B956B-6D75-4074-8FD7-8A2EE41612F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ED3D633B-78B9-4A8E-83EA-2834E6458DB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6F93B1A3-9D1A-4739-9896-EA18508CC70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89158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86EB643-C30A-4CFE-9102-951D321814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" name="Объект 4">
            <a:extLst>
              <a:ext uri="{FF2B5EF4-FFF2-40B4-BE49-F238E27FC236}">
                <a16:creationId xmlns:a16="http://schemas.microsoft.com/office/drawing/2014/main" id="{92BCE0E5-2088-45A1-9662-2E81C1A5A91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15122" y="-13316"/>
            <a:ext cx="9161755" cy="6871316"/>
          </a:xfrm>
        </p:spPr>
      </p:pic>
    </p:spTree>
    <p:extLst>
      <p:ext uri="{BB962C8B-B14F-4D97-AF65-F5344CB8AC3E}">
        <p14:creationId xmlns:p14="http://schemas.microsoft.com/office/powerpoint/2010/main" val="9291801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2B5FA47-7840-41D5-BA44-4424403F87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" name="Объект 4">
            <a:extLst>
              <a:ext uri="{FF2B5EF4-FFF2-40B4-BE49-F238E27FC236}">
                <a16:creationId xmlns:a16="http://schemas.microsoft.com/office/drawing/2014/main" id="{02A6DA85-492E-4D33-9642-86FBCD6661D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8451" y="0"/>
            <a:ext cx="9144854" cy="6858641"/>
          </a:xfrm>
        </p:spPr>
      </p:pic>
    </p:spTree>
    <p:extLst>
      <p:ext uri="{BB962C8B-B14F-4D97-AF65-F5344CB8AC3E}">
        <p14:creationId xmlns:p14="http://schemas.microsoft.com/office/powerpoint/2010/main" val="2773764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FCC60BD-4F22-43F4-BB28-247EC3AF19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" name="Объект 4">
            <a:extLst>
              <a:ext uri="{FF2B5EF4-FFF2-40B4-BE49-F238E27FC236}">
                <a16:creationId xmlns:a16="http://schemas.microsoft.com/office/drawing/2014/main" id="{0FB689BB-FED5-463B-80D4-1CC1A23815E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68653" y="0"/>
            <a:ext cx="9144853" cy="6858640"/>
          </a:xfrm>
        </p:spPr>
      </p:pic>
    </p:spTree>
    <p:extLst>
      <p:ext uri="{BB962C8B-B14F-4D97-AF65-F5344CB8AC3E}">
        <p14:creationId xmlns:p14="http://schemas.microsoft.com/office/powerpoint/2010/main" val="28655444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37E4E9F-3B51-4537-9078-1AFFE8BA66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" name="Объект 4">
            <a:extLst>
              <a:ext uri="{FF2B5EF4-FFF2-40B4-BE49-F238E27FC236}">
                <a16:creationId xmlns:a16="http://schemas.microsoft.com/office/drawing/2014/main" id="{62DCA9D3-EFFD-4C97-90DC-12221D0BBD4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10257" y="0"/>
            <a:ext cx="9171486" cy="6878615"/>
          </a:xfrm>
        </p:spPr>
      </p:pic>
    </p:spTree>
    <p:extLst>
      <p:ext uri="{BB962C8B-B14F-4D97-AF65-F5344CB8AC3E}">
        <p14:creationId xmlns:p14="http://schemas.microsoft.com/office/powerpoint/2010/main" val="6630563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74BA500-108A-4426-8E5B-C8BDD40DE9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" name="Объект 4">
            <a:extLst>
              <a:ext uri="{FF2B5EF4-FFF2-40B4-BE49-F238E27FC236}">
                <a16:creationId xmlns:a16="http://schemas.microsoft.com/office/drawing/2014/main" id="{C81920B4-B836-4BD9-9A34-72AAF7D35D1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5818" y="-13636"/>
            <a:ext cx="9180363" cy="6885272"/>
          </a:xfrm>
        </p:spPr>
      </p:pic>
    </p:spTree>
    <p:extLst>
      <p:ext uri="{BB962C8B-B14F-4D97-AF65-F5344CB8AC3E}">
        <p14:creationId xmlns:p14="http://schemas.microsoft.com/office/powerpoint/2010/main" val="116009146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Широкоэкранный</PresentationFormat>
  <Paragraphs>0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Филипченко Ю. Наталья</dc:creator>
  <cp:lastModifiedBy>Филипченко Ю. Наталья</cp:lastModifiedBy>
  <cp:revision>1</cp:revision>
  <dcterms:created xsi:type="dcterms:W3CDTF">2022-02-18T08:58:44Z</dcterms:created>
  <dcterms:modified xsi:type="dcterms:W3CDTF">2022-02-18T08:59:56Z</dcterms:modified>
</cp:coreProperties>
</file>