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AC42C-7D2F-4387-B4F1-5839116A4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420436-51F4-40E0-9FE5-D2E774480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5BABD0-1D25-4B55-9EAB-A1D456EA4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A05F2-75A1-42A4-8D55-908052D43AB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0009E0-F4B8-423B-99FC-9906747C7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980299-B633-4779-A5EA-BB9F61454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69B55-C086-42F8-B8EB-EF87815035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507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C3BD5-8444-46EC-95EB-358D02597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21B6EF-7CCE-4F2A-B27E-886825D6B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32D9C-4B5E-4155-827A-A13C25874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A05F2-75A1-42A4-8D55-908052D43AB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7600CC-1445-4934-BD20-38999824A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FC7961-F17F-4E7A-992F-81A49695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69B55-C086-42F8-B8EB-EF87815035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698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CEB8EA-6081-4BB3-B79B-A03457C6CC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810BD2E-E60C-499D-81BB-294D1C907F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1C9E68-A190-4529-BB92-8E5BAD34E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A05F2-75A1-42A4-8D55-908052D43AB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43B43A-5128-46FB-BA8C-76751CCD6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6F2488-CDDF-4200-BA1F-4E621ED5E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69B55-C086-42F8-B8EB-EF87815035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289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93248-4CBE-48E5-A1F2-6216B372D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CB5D66-5720-4A29-B129-EEDF0BCF7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89351F-7A00-4055-B413-5ADDE5A87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A05F2-75A1-42A4-8D55-908052D43AB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68466-6DBA-415B-9856-01F6CCAB0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2AB744-6AFF-4F72-8318-AC894D0AE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69B55-C086-42F8-B8EB-EF87815035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93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C8DCD3-0701-4179-A27D-6EB9A4639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2CAEF8-3A53-41CB-A62A-A68815170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4559F4-8BDD-4C96-BA2A-5758A4BF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A05F2-75A1-42A4-8D55-908052D43AB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42803E-FDE0-4A01-98E8-CD392361B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DC7FA2-29EE-4460-A8F1-3BC470B3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69B55-C086-42F8-B8EB-EF87815035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06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3EBCF7-05E8-441F-B8A1-5EAEC7A75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E64447-3515-4686-8A2C-9C95BBCA2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B19D992-D042-44BB-8D51-E4BCA7110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A91F58-0CEC-492D-8E91-C1FC91487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A05F2-75A1-42A4-8D55-908052D43AB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EE7148-C8FF-4A25-B103-823F67B2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1972BD-154B-4723-B113-44F6B9B62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69B55-C086-42F8-B8EB-EF87815035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061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98854-7A99-4C45-AE20-A9353479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366624-43B2-4768-988D-4C143C1B1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5F886B-B378-43A1-B8B5-E93308EAC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FBB98AA-F80C-4102-A171-27F3240C5F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DFD11F-84C5-40A0-93B0-339D0DFA86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CFCD320-CC54-45AF-AEFD-0760FEC38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A05F2-75A1-42A4-8D55-908052D43AB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D953896-3A17-46DF-AC09-560B5845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9EC490-4DA4-4280-B86C-9DA9A75D2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69B55-C086-42F8-B8EB-EF87815035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305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83AF6-89B9-4BA9-AC0A-BBF98FFEF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DFD1ED9-55A2-4EAA-B049-2F4B21DCF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A05F2-75A1-42A4-8D55-908052D43AB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ED01E29-778E-4198-A4B8-C87F56CF1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408A7A-BF05-4B91-A8DA-D7B749604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69B55-C086-42F8-B8EB-EF87815035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70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FBD0A7-1B70-4A57-9AD1-2E5F7E332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A05F2-75A1-42A4-8D55-908052D43AB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435CE66-9D49-4EB1-9318-5224D1FC8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D36821-BDA1-4E50-986F-8631CE8C9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69B55-C086-42F8-B8EB-EF87815035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598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E0BA0C-283A-44F9-AB79-20F38772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0720FF-DB73-4A9C-A749-B4B6E7F08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507E40-33F6-41F8-B822-6C68343F2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2285FD-F822-4038-BAF6-54B9A8B6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A05F2-75A1-42A4-8D55-908052D43AB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817BF7-1BFC-4A00-BABE-A21799B9D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308730-DB67-4B3C-AB3A-BC29622B6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69B55-C086-42F8-B8EB-EF87815035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507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B680B4-2B3A-4CDF-A52C-49D010725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1DCB79-176A-4F67-8D13-D0C47625E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6724BA-05AB-41AA-BD8C-F9E5A8121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87B127-4DA1-474F-83E8-60F917260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A05F2-75A1-42A4-8D55-908052D43AB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578D9F-FE8D-4EE4-B97F-03F659134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3F62C3-8D62-4663-B1CB-87BADDD16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69B55-C086-42F8-B8EB-EF87815035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77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829CD0-021D-4E37-ABF5-1FCE6B07B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5DE31D-7CED-43BF-9C16-D92D7836C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E4790E-61CD-4ED0-8A34-03075784F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A05F2-75A1-42A4-8D55-908052D43AB5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205402-6B6C-4209-8DD3-076AD2174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EA7085-91A5-45DA-ADF3-B414E60B3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9B55-C086-42F8-B8EB-EF87815035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9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0A0BD-F1DF-4F76-B1E9-1A819CFAAB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833DF0-02FC-453B-B5A5-792B26B4BC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7E068E-64CE-417E-866F-0D50E671D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0405" y="927161"/>
            <a:ext cx="6671569" cy="500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17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10C79-F93E-441D-ACB3-3526353D1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485ED0-DDC1-46B1-BACA-93839C6A1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488053-DC64-4C11-90B4-AEFB30BD4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7707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16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0532A-0212-4C1D-8759-3A1A1BC2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1352BFA-712E-4F3E-BCA4-9A7CED3FC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3373" y="973417"/>
            <a:ext cx="6548222" cy="4911165"/>
          </a:xfrm>
        </p:spPr>
      </p:pic>
    </p:spTree>
    <p:extLst>
      <p:ext uri="{BB962C8B-B14F-4D97-AF65-F5344CB8AC3E}">
        <p14:creationId xmlns:p14="http://schemas.microsoft.com/office/powerpoint/2010/main" val="3450112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4FE319-E784-4C5C-99AC-899E60422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99ECE3A-F74C-40C1-9D4E-5B00D4F81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50" y="152820"/>
            <a:ext cx="8736480" cy="6552360"/>
          </a:xfrm>
        </p:spPr>
      </p:pic>
    </p:spTree>
    <p:extLst>
      <p:ext uri="{BB962C8B-B14F-4D97-AF65-F5344CB8AC3E}">
        <p14:creationId xmlns:p14="http://schemas.microsoft.com/office/powerpoint/2010/main" val="1938796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88971-723F-4E9B-A7CD-98F16033B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2EC47A8-3F99-4BD0-87BB-FC1A36E49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03" y="458464"/>
            <a:ext cx="8150554" cy="6112916"/>
          </a:xfrm>
        </p:spPr>
      </p:pic>
    </p:spTree>
    <p:extLst>
      <p:ext uri="{BB962C8B-B14F-4D97-AF65-F5344CB8AC3E}">
        <p14:creationId xmlns:p14="http://schemas.microsoft.com/office/powerpoint/2010/main" val="2196111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7643FD-4B70-4B99-A157-72086DF0E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D6B0FEA-27FD-4CFF-9F8D-9F954F8DE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7963" y="817588"/>
            <a:ext cx="6903329" cy="5177496"/>
          </a:xfrm>
        </p:spPr>
      </p:pic>
    </p:spTree>
    <p:extLst>
      <p:ext uri="{BB962C8B-B14F-4D97-AF65-F5344CB8AC3E}">
        <p14:creationId xmlns:p14="http://schemas.microsoft.com/office/powerpoint/2010/main" val="2344505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4C09E7-49B4-4181-9F0F-453D1CBF1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630C7A7-E67F-45CD-AC05-CB78CE0FD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72" y="-27273"/>
            <a:ext cx="9180363" cy="6885273"/>
          </a:xfrm>
        </p:spPr>
      </p:pic>
    </p:spTree>
    <p:extLst>
      <p:ext uri="{BB962C8B-B14F-4D97-AF65-F5344CB8AC3E}">
        <p14:creationId xmlns:p14="http://schemas.microsoft.com/office/powerpoint/2010/main" val="8536211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Филипченко Ю. Наталья</dc:creator>
  <cp:lastModifiedBy>Филипченко Ю. Наталья</cp:lastModifiedBy>
  <cp:revision>1</cp:revision>
  <dcterms:created xsi:type="dcterms:W3CDTF">2022-02-14T08:16:48Z</dcterms:created>
  <dcterms:modified xsi:type="dcterms:W3CDTF">2022-02-14T08:19:30Z</dcterms:modified>
</cp:coreProperties>
</file>