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071678"/>
            <a:ext cx="7772400" cy="225584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Краевой профессиональный конкурс «Воспитатель года Кубани» в 2022 году </a:t>
            </a:r>
          </a:p>
        </p:txBody>
      </p:sp>
      <p:pic>
        <p:nvPicPr>
          <p:cNvPr id="1029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89"/>
            <a:ext cx="7072362" cy="148396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286116" y="6215082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Краснодар, 02.02.2022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868" y="4786322"/>
            <a:ext cx="528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Святоха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Г.А., заведующий кафедрой дошкольного образования ГБОУ ИРО Краснодарского края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142" y="321447"/>
            <a:ext cx="7072362" cy="44325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Педагогическое мероприятие с детьми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FEFE5E2-32C4-4747-BC83-933402A20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908720"/>
            <a:ext cx="4974699" cy="5805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58630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142" y="321447"/>
            <a:ext cx="7072362" cy="44325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Мастер - класс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8B483DD-F6AC-492C-8178-FFBA3E5F4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908720"/>
            <a:ext cx="6106668" cy="57256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81964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142" y="321447"/>
            <a:ext cx="7072362" cy="44325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Мастер - класс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E321593-5A5E-4A79-A0F8-5DA90E3DB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666" y="1799844"/>
            <a:ext cx="6106668" cy="325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284099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142" y="321447"/>
            <a:ext cx="7072362" cy="44325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Ток-шоу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FEF308-1031-45E7-A6E5-DD5B48C82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1327655"/>
            <a:ext cx="6106668" cy="46664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7237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7072362" cy="6540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Документы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Приказ министерства образования, науки и молодежной политики Краснодарского края от 17.12.2021 № 3808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«Об организации и проведении краевых профессиональных конкурсов в Краснодарском крае»;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Приказ ГБОУ ИРО Краснодарского края от 30.12.2021 № 625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 проведении краевого профессионального конкурса «Воспитатель года Кубани» в 2022 году;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Приказ ГБОУ ИРО Краснодарского края от 26.01.2022 № 51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«Об организации работы жюри и счетной комиссии краевого профессионального конкурса «Воспитатель года Кубани» в 2022 году».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7072362" cy="6540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Положение о Конкурсе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329642" cy="4768865"/>
          </a:xfrm>
        </p:spPr>
        <p:txBody>
          <a:bodyPr>
            <a:normAutofit fontScale="85000" lnSpcReduction="2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 итогам Конкурса определяется: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победитель;</a:t>
            </a:r>
          </a:p>
          <a:p>
            <a:pPr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4 призера;</a:t>
            </a:r>
          </a:p>
          <a:p>
            <a:pPr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10 лауреатов;</a:t>
            </a:r>
          </a:p>
          <a:p>
            <a:pPr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29 участников.</a:t>
            </a:r>
          </a:p>
          <a:p>
            <a:pPr>
              <a:buNone/>
            </a:pP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состав Оргкомитета входят представители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муниципального органа управления образованием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базе которого проводится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краевой этап Конкурса.</a:t>
            </a:r>
          </a:p>
          <a:p>
            <a:pPr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ГБОУ ИРО ежегодно утверждает приказами:</a:t>
            </a:r>
          </a:p>
          <a:p>
            <a:pPr indent="11113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 Оргкомитета;</a:t>
            </a:r>
          </a:p>
          <a:p>
            <a:pPr indent="11113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проведения;</a:t>
            </a:r>
          </a:p>
          <a:p>
            <a:pPr indent="11113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 жюри и счетной комиссии;</a:t>
            </a:r>
          </a:p>
          <a:p>
            <a:pPr indent="11113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итоги Конкурса.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571472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7072362" cy="6540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Порядок проведения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5043510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Конкурс </a:t>
            </a:r>
            <a:r>
              <a:rPr lang="ru-RU" sz="3400" b="1">
                <a:latin typeface="Times New Roman" pitchFamily="18" charset="0"/>
                <a:cs typeface="Times New Roman" pitchFamily="18" charset="0"/>
              </a:rPr>
              <a:t>проводится  </a:t>
            </a:r>
            <a:r>
              <a:rPr lang="ru-RU" sz="3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 февраля по 18 февраля 2022 года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с 7 февраля по 11 февраля – заочные задания Конкурса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с 14 февраля по 18 февраля – очные задания Конкурса.</a:t>
            </a:r>
          </a:p>
          <a:p>
            <a:pPr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Регистрация на сайте ГБОУ ИРО и прием документов </a:t>
            </a:r>
            <a:br>
              <a:rPr lang="ru-RU" sz="3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 4 февраля 2022 года</a:t>
            </a:r>
          </a:p>
          <a:p>
            <a:pPr>
              <a:buNone/>
            </a:pPr>
            <a:endParaRPr lang="ru-RU" sz="3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Конкурсные мероприятия проходят в  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тура:</a:t>
            </a:r>
          </a:p>
          <a:p>
            <a:pPr>
              <a:buNone/>
            </a:pP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по итогам 1 и 2 туров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 – лауреаты;</a:t>
            </a:r>
          </a:p>
          <a:p>
            <a:pPr>
              <a:buNone/>
            </a:pP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по итогам 3 тура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–  призеры;</a:t>
            </a:r>
          </a:p>
          <a:p>
            <a:pPr>
              <a:buNone/>
            </a:pP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по итогам 4 тура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– победитель.</a:t>
            </a:r>
          </a:p>
          <a:p>
            <a:pPr>
              <a:buNone/>
            </a:pPr>
            <a:endParaRPr lang="ru-RU" sz="3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Справка об итогах муниципального конкурса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285720" y="1357298"/>
            <a:ext cx="8686832" cy="535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2" descr="C:\Users\Димон\Desktop\istockphoto-1062468486-612x6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5857892"/>
            <a:ext cx="775526" cy="775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7072362" cy="6540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Жюри и счетная комиссия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543444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Член жюри не может оценивать конкурсанта из своей территории.</a:t>
            </a:r>
          </a:p>
          <a:p>
            <a:pPr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Член жюри заполняет оценочный лист по каждому заданию, согласно критериям.</a:t>
            </a:r>
          </a:p>
          <a:p>
            <a:pPr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случае спорной ситуации право решающего голоса имеет председатель (сопредседатель).</a:t>
            </a:r>
          </a:p>
          <a:p>
            <a:pPr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Счетная комиссия получает оценочные листы от членов жюри по каждому заданию, обрабатывает и передает результаты председателю (сопредседателю) жюри.</a:t>
            </a:r>
          </a:p>
          <a:p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2" descr="C:\Users\Димон\Desktop\istockphoto-1062468486-612x6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496" y="1571612"/>
            <a:ext cx="571504" cy="571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7072362" cy="6540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Интернет-портфолио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D743D7F1-FF9A-486E-A2A1-FF120A1B03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23728" y="1671197"/>
            <a:ext cx="5717381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77273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7072362" cy="6540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Визитная карточка «Я - педагог»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A3F955C-ABFB-42ED-9D2A-4F17C7FE9A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07704" y="2348880"/>
            <a:ext cx="6106668" cy="29580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4408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7072362" cy="6540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Педагогическая находка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472B8508-02AD-4D4D-B49B-35A3B89843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3893" y="1600200"/>
            <a:ext cx="4576213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27663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9142" y="321447"/>
            <a:ext cx="7072362" cy="44325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Педагогическое мероприятие с детьми</a:t>
            </a:r>
          </a:p>
        </p:txBody>
      </p:sp>
      <p:pic>
        <p:nvPicPr>
          <p:cNvPr id="4" name="Picture 5" descr="C:\Users\Димон\Desktop\01433.png"/>
          <p:cNvPicPr>
            <a:picLocks noChangeAspect="1" noChangeArrowheads="1"/>
          </p:cNvPicPr>
          <p:nvPr/>
        </p:nvPicPr>
        <p:blipFill>
          <a:blip r:embed="rId2"/>
          <a:srcRect r="78000"/>
          <a:stretch>
            <a:fillRect/>
          </a:stretch>
        </p:blipFill>
        <p:spPr bwMode="auto">
          <a:xfrm>
            <a:off x="428596" y="142852"/>
            <a:ext cx="1285884" cy="1214156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642910" y="1714488"/>
            <a:ext cx="832964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ABD95DA-336B-40A9-B381-0FFC7A173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7033" y="908720"/>
            <a:ext cx="6106668" cy="55549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042269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343</Words>
  <Application>Microsoft Office PowerPoint</Application>
  <PresentationFormat>Экран 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Краевой профессиональный конкурс «Воспитатель года Кубани» в 2022 году </vt:lpstr>
      <vt:lpstr>Документы</vt:lpstr>
      <vt:lpstr>Положение о Конкурсе</vt:lpstr>
      <vt:lpstr>Порядок проведения</vt:lpstr>
      <vt:lpstr>Жюри и счетная комиссия</vt:lpstr>
      <vt:lpstr>Интернет-портфолио</vt:lpstr>
      <vt:lpstr>Визитная карточка «Я - педагог»</vt:lpstr>
      <vt:lpstr>Педагогическая находка</vt:lpstr>
      <vt:lpstr>Педагогическое мероприятие с детьми</vt:lpstr>
      <vt:lpstr>Педагогическое мероприятие с детьми</vt:lpstr>
      <vt:lpstr>Мастер - класс</vt:lpstr>
      <vt:lpstr>Мастер - класс</vt:lpstr>
      <vt:lpstr>Ток-шоу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Краевой профессиональный конкурс «Воспитатель года Кубани» в 2022 году </dc:title>
  <dc:creator>Димон</dc:creator>
  <cp:lastModifiedBy>Галина А. Святоха</cp:lastModifiedBy>
  <cp:revision>17</cp:revision>
  <dcterms:created xsi:type="dcterms:W3CDTF">2022-02-01T15:11:22Z</dcterms:created>
  <dcterms:modified xsi:type="dcterms:W3CDTF">2022-02-02T06:08:26Z</dcterms:modified>
</cp:coreProperties>
</file>