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5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0" r:id="rId1"/>
  </p:sldMasterIdLst>
  <p:notesMasterIdLst>
    <p:notesMasterId r:id="rId25"/>
  </p:notesMasterIdLst>
  <p:sldIdLst>
    <p:sldId id="283" r:id="rId2"/>
    <p:sldId id="282" r:id="rId3"/>
    <p:sldId id="284" r:id="rId4"/>
    <p:sldId id="285" r:id="rId5"/>
    <p:sldId id="286" r:id="rId6"/>
    <p:sldId id="265" r:id="rId7"/>
    <p:sldId id="287" r:id="rId8"/>
    <p:sldId id="273" r:id="rId9"/>
    <p:sldId id="266" r:id="rId10"/>
    <p:sldId id="268" r:id="rId11"/>
    <p:sldId id="269" r:id="rId12"/>
    <p:sldId id="271" r:id="rId13"/>
    <p:sldId id="276" r:id="rId14"/>
    <p:sldId id="277" r:id="rId15"/>
    <p:sldId id="289" r:id="rId16"/>
    <p:sldId id="275" r:id="rId17"/>
    <p:sldId id="280" r:id="rId18"/>
    <p:sldId id="296" r:id="rId19"/>
    <p:sldId id="297" r:id="rId20"/>
    <p:sldId id="302" r:id="rId21"/>
    <p:sldId id="303" r:id="rId22"/>
    <p:sldId id="304" r:id="rId23"/>
    <p:sldId id="28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isa Okisheva" initials="LO" lastIdx="1" clrIdx="0">
    <p:extLst>
      <p:ext uri="{19B8F6BF-5375-455C-9EA6-DF929625EA0E}">
        <p15:presenceInfo xmlns:p15="http://schemas.microsoft.com/office/powerpoint/2012/main" userId="73fe2f241d05c4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70B0"/>
    <a:srgbClr val="003300"/>
    <a:srgbClr val="008000"/>
    <a:srgbClr val="685AA4"/>
    <a:srgbClr val="CC3300"/>
    <a:srgbClr val="5B83C5"/>
    <a:srgbClr val="3C66AA"/>
    <a:srgbClr val="0957BF"/>
    <a:srgbClr val="07408B"/>
    <a:srgbClr val="0A47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8" autoAdjust="0"/>
    <p:restoredTop sz="94713" autoAdjust="0"/>
  </p:normalViewPr>
  <p:slideViewPr>
    <p:cSldViewPr snapToGrid="0">
      <p:cViewPr varScale="1">
        <p:scale>
          <a:sx n="110" d="100"/>
          <a:sy n="110" d="100"/>
        </p:scale>
        <p:origin x="660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AE88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FC4-4E72-A0C7-19D7361CDB56}"/>
              </c:ext>
            </c:extLst>
          </c:dPt>
          <c:dPt>
            <c:idx val="1"/>
            <c:invertIfNegative val="0"/>
            <c:bubble3D val="0"/>
            <c:spPr>
              <a:solidFill>
                <a:srgbClr val="86B24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FC4-4E72-A0C7-19D7361CDB56}"/>
              </c:ext>
            </c:extLst>
          </c:dPt>
          <c:dPt>
            <c:idx val="2"/>
            <c:invertIfNegative val="0"/>
            <c:bubble3D val="0"/>
            <c:spPr>
              <a:solidFill>
                <a:srgbClr val="4CB27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FC4-4E72-A0C7-19D7361CDB56}"/>
              </c:ext>
            </c:extLst>
          </c:dPt>
          <c:dPt>
            <c:idx val="3"/>
            <c:invertIfNegative val="0"/>
            <c:bubble3D val="0"/>
            <c:spPr>
              <a:solidFill>
                <a:srgbClr val="1E6C27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FC4-4E72-A0C7-19D7361CDB56}"/>
              </c:ext>
            </c:extLst>
          </c:dPt>
          <c:dLbls>
            <c:dLbl>
              <c:idx val="0"/>
              <c:layout>
                <c:manualLayout>
                  <c:x val="6.4634146341463417E-2"/>
                  <c:y val="-1.7041197999315881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1"/>
                    </a:pPr>
                    <a:r>
                      <a:rPr lang="en-US" b="1" dirty="0"/>
                      <a:t>1361(+93)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FC4-4E72-A0C7-19D7361CDB56}"/>
                </c:ext>
                <c:ext xmlns:c15="http://schemas.microsoft.com/office/drawing/2012/chart" uri="{CE6537A1-D6FC-4f65-9D91-7224C49458BB}">
                  <c15:layout>
                    <c:manualLayout>
                      <c:w val="0.18267082773189935"/>
                      <c:h val="5.2696627659422922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5.9756097560975621E-2"/>
                  <c:y val="-1.4419475230190396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1"/>
                    </a:pPr>
                    <a:r>
                      <a:rPr lang="en-US" b="1" dirty="0"/>
                      <a:t>1454(+229)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FC4-4E72-A0C7-19D7361CDB56}"/>
                </c:ext>
                <c:ext xmlns:c15="http://schemas.microsoft.com/office/drawing/2012/chart" uri="{CE6537A1-D6FC-4f65-9D91-7224C49458BB}">
                  <c15:layout>
                    <c:manualLayout>
                      <c:w val="0.18998790090263104"/>
                      <c:h val="6.3183518735925009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4634242366045708E-2"/>
                  <c:y val="-2.2284643537566921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1"/>
                    </a:pPr>
                    <a:r>
                      <a:rPr lang="en-US" sz="1400" b="1" dirty="0"/>
                      <a:t>1683(+143)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FC4-4E72-A0C7-19D7361CDB56}"/>
                </c:ext>
                <c:ext xmlns:c15="http://schemas.microsoft.com/office/drawing/2012/chart" uri="{CE6537A1-D6FC-4f65-9D91-7224C49458BB}">
                  <c15:layout>
                    <c:manualLayout>
                      <c:w val="0.22231707317073165"/>
                      <c:h val="9.0973780088655531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9512195121951223E-2"/>
                  <c:y val="-1.1797752461064853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1"/>
                    </a:pPr>
                    <a:r>
                      <a:rPr lang="en-US" sz="1400" b="1" dirty="0"/>
                      <a:t>1794(+111)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FC4-4E72-A0C7-19D7361CDB56}"/>
                </c:ext>
                <c:ext xmlns:c15="http://schemas.microsoft.com/office/drawing/2012/chart" uri="{CE6537A1-D6FC-4f65-9D91-7224C49458BB}">
                  <c15:layout>
                    <c:manualLayout>
                      <c:w val="0.23285365853658538"/>
                      <c:h val="6.9999997935651356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1417</c:v>
                </c:pt>
                <c:pt idx="1">
                  <c:v>1646</c:v>
                </c:pt>
                <c:pt idx="2">
                  <c:v>1789</c:v>
                </c:pt>
                <c:pt idx="3">
                  <c:v>1900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FC4-4E72-A0C7-19D7361CDB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8625816"/>
        <c:axId val="138624248"/>
        <c:axId val="0"/>
      </c:bar3DChart>
      <c:catAx>
        <c:axId val="138625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8624248"/>
        <c:crosses val="autoZero"/>
        <c:auto val="1"/>
        <c:lblAlgn val="ctr"/>
        <c:lblOffset val="100"/>
        <c:noMultiLvlLbl val="0"/>
      </c:catAx>
      <c:valAx>
        <c:axId val="1386242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38625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Динамика низких результатов по математике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23635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29.5</c:v>
                </c:pt>
                <c:pt idx="1">
                  <c:v>24.8</c:v>
                </c:pt>
                <c:pt idx="2">
                  <c:v>16.03</c:v>
                </c:pt>
                <c:pt idx="3">
                  <c:v>19.5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762-4C7A-AA61-063D629A036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4FC1B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11.6</c:v>
                </c:pt>
                <c:pt idx="1">
                  <c:v>17.600000000000001</c:v>
                </c:pt>
                <c:pt idx="2">
                  <c:v>15.2</c:v>
                </c:pt>
                <c:pt idx="3">
                  <c:v>9.3000000000000007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762-4C7A-AA61-063D629A03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2902040"/>
        <c:axId val="232904000"/>
      </c:barChart>
      <c:catAx>
        <c:axId val="232902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232904000"/>
        <c:crosses val="autoZero"/>
        <c:auto val="1"/>
        <c:lblAlgn val="ctr"/>
        <c:lblOffset val="100"/>
        <c:noMultiLvlLbl val="0"/>
      </c:catAx>
      <c:valAx>
        <c:axId val="232904000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one"/>
        <c:crossAx val="232902040"/>
        <c:crosses val="autoZero"/>
        <c:crossBetween val="between"/>
      </c:valAx>
    </c:plotArea>
    <c:legend>
      <c:legendPos val="b"/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Охват дополнительным образованием</a:t>
            </a:r>
          </a:p>
          <a:p>
            <a:pPr>
              <a:defRPr/>
            </a:pP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6397120011851308E-2"/>
          <c:y val="0.1346944943839897"/>
          <c:w val="0.94720575997629741"/>
          <c:h val="0.802425910038785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ДШИ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65000"/>
                    <a:shade val="51000"/>
                    <a:satMod val="130000"/>
                  </a:schemeClr>
                </a:gs>
                <a:gs pos="80000">
                  <a:schemeClr val="accent6">
                    <a:shade val="65000"/>
                    <a:shade val="93000"/>
                    <a:satMod val="130000"/>
                  </a:schemeClr>
                </a:gs>
                <a:gs pos="100000">
                  <a:schemeClr val="accent6">
                    <a:shade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0%</c:formatCode>
                <c:ptCount val="3"/>
                <c:pt idx="0">
                  <c:v>0.05</c:v>
                </c:pt>
                <c:pt idx="1">
                  <c:v>0.05</c:v>
                </c:pt>
                <c:pt idx="2">
                  <c:v>6.0000000000000005E-2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56-417B-B8F7-C5FB78F71B8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Спорткомплекс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0%</c:formatCode>
                <c:ptCount val="3"/>
                <c:pt idx="0">
                  <c:v>0.21000000000000002</c:v>
                </c:pt>
                <c:pt idx="1">
                  <c:v>0.28000000000000008</c:v>
                </c:pt>
                <c:pt idx="2">
                  <c:v>0.36000000000000004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B56-417B-B8F7-C5FB78F71B8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Школьные кружки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65000"/>
                    <a:shade val="51000"/>
                    <a:satMod val="130000"/>
                  </a:schemeClr>
                </a:gs>
                <a:gs pos="80000">
                  <a:schemeClr val="accent6">
                    <a:tint val="65000"/>
                    <a:shade val="93000"/>
                    <a:satMod val="130000"/>
                  </a:schemeClr>
                </a:gs>
                <a:gs pos="100000">
                  <a:schemeClr val="accent6">
                    <a:tint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Лист1!$D$2:$D$4</c:f>
              <c:numCache>
                <c:formatCode>0%</c:formatCode>
                <c:ptCount val="3"/>
                <c:pt idx="0">
                  <c:v>0.72000000000000008</c:v>
                </c:pt>
                <c:pt idx="1">
                  <c:v>0.85000000000000009</c:v>
                </c:pt>
                <c:pt idx="2">
                  <c:v>0.96000000000000008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B56-417B-B8F7-C5FB78F71B8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32906352"/>
        <c:axId val="232906744"/>
      </c:barChart>
      <c:catAx>
        <c:axId val="23290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2906744"/>
        <c:crosses val="autoZero"/>
        <c:auto val="1"/>
        <c:lblAlgn val="ctr"/>
        <c:lblOffset val="100"/>
        <c:noMultiLvlLbl val="0"/>
      </c:catAx>
      <c:valAx>
        <c:axId val="23290674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one"/>
        <c:crossAx val="232906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466302007239276"/>
          <c:y val="0.16666727776793225"/>
          <c:w val="0.71067377089945205"/>
          <c:h val="0.111557554535695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Муниципальный этап ВОШ</a:t>
            </a:r>
          </a:p>
        </c:rich>
      </c:tx>
      <c:layout>
        <c:manualLayout>
          <c:xMode val="edge"/>
          <c:yMode val="edge"/>
          <c:x val="0.26738340063136801"/>
          <c:y val="2.40688209082625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7194336725844682E-2"/>
          <c:y val="0.17287421141445827"/>
          <c:w val="0.97280566327415552"/>
          <c:h val="0.762464995974631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Победители</c:v>
                </c:pt>
              </c:strCache>
            </c:strRef>
          </c:tx>
          <c:spPr>
            <a:solidFill>
              <a:srgbClr val="7C70B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</c:v>
                </c:pt>
                <c:pt idx="1">
                  <c:v>10</c:v>
                </c:pt>
                <c:pt idx="2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CF-4D9D-830A-CDF147163F0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Призёры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56</c:v>
                </c:pt>
                <c:pt idx="1">
                  <c:v>56</c:v>
                </c:pt>
                <c:pt idx="2">
                  <c:v>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ACF-4D9D-830A-CDF147163F00}"/>
            </c:ext>
          </c:extLst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elete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ACF-4D9D-830A-CDF147163F0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32907136"/>
        <c:axId val="232903216"/>
      </c:barChart>
      <c:catAx>
        <c:axId val="23290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2903216"/>
        <c:crosses val="autoZero"/>
        <c:auto val="1"/>
        <c:lblAlgn val="ctr"/>
        <c:lblOffset val="100"/>
        <c:noMultiLvlLbl val="0"/>
      </c:catAx>
      <c:valAx>
        <c:axId val="23290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32907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ayout>
        <c:manualLayout>
          <c:xMode val="edge"/>
          <c:yMode val="edge"/>
          <c:x val="0.38306834265798662"/>
          <c:y val="0.12870811456607142"/>
          <c:w val="0.31544632486156104"/>
          <c:h val="0.121186323754827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564452795950091"/>
          <c:y val="7.6981104265844294E-3"/>
          <c:w val="0.6890302657480315"/>
          <c:h val="0.885406503112296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4F8A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0072C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53A-497D-9181-B828EECE5911}"/>
              </c:ext>
            </c:extLst>
          </c:dPt>
          <c:dPt>
            <c:idx val="2"/>
            <c:invertIfNegative val="0"/>
            <c:bubble3D val="0"/>
            <c:spPr>
              <a:solidFill>
                <a:srgbClr val="0081E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3A-497D-9181-B828EECE5911}"/>
              </c:ext>
            </c:extLst>
          </c:dPt>
          <c:dPt>
            <c:idx val="3"/>
            <c:invertIfNegative val="0"/>
            <c:bubble3D val="0"/>
            <c:spPr>
              <a:solidFill>
                <a:srgbClr val="29A3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53A-497D-9181-B828EECE59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соответствие</c:v>
                </c:pt>
                <c:pt idx="1">
                  <c:v>первая категория</c:v>
                </c:pt>
                <c:pt idx="2">
                  <c:v>высшая категория</c:v>
                </c:pt>
                <c:pt idx="3">
                  <c:v> всего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</c:v>
                </c:pt>
                <c:pt idx="1">
                  <c:v>15</c:v>
                </c:pt>
                <c:pt idx="2">
                  <c:v>41</c:v>
                </c:pt>
                <c:pt idx="3">
                  <c:v>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53A-497D-9181-B828EECE59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623072"/>
        <c:axId val="138622680"/>
      </c:barChart>
      <c:catAx>
        <c:axId val="1386230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38622680"/>
        <c:crosses val="autoZero"/>
        <c:auto val="1"/>
        <c:lblAlgn val="ctr"/>
        <c:lblOffset val="100"/>
        <c:noMultiLvlLbl val="0"/>
      </c:catAx>
      <c:valAx>
        <c:axId val="138622680"/>
        <c:scaling>
          <c:orientation val="minMax"/>
        </c:scaling>
        <c:delete val="0"/>
        <c:axPos val="b"/>
        <c:majorGridlines>
          <c:spPr>
            <a:ln>
              <a:solidFill>
                <a:srgbClr val="00B0F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86230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Русский язык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5 класс</c:v>
                </c:pt>
                <c:pt idx="1">
                  <c:v>6 класс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41.7</c:v>
                </c:pt>
                <c:pt idx="1">
                  <c:v>17.8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67-43F6-87F2-F0057935F6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72C8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5 класс</c:v>
                </c:pt>
                <c:pt idx="1">
                  <c:v>6 класс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40.5</c:v>
                </c:pt>
                <c:pt idx="1">
                  <c:v>42.4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67-43F6-87F2-F0057935F65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8623856"/>
        <c:axId val="138624640"/>
      </c:barChart>
      <c:catAx>
        <c:axId val="13862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b="1"/>
            </a:pPr>
            <a:endParaRPr lang="ru-RU"/>
          </a:p>
        </c:txPr>
        <c:crossAx val="138624640"/>
        <c:crosses val="autoZero"/>
        <c:auto val="1"/>
        <c:lblAlgn val="ctr"/>
        <c:lblOffset val="100"/>
        <c:noMultiLvlLbl val="0"/>
      </c:catAx>
      <c:valAx>
        <c:axId val="1386246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38623856"/>
        <c:crosses val="autoZero"/>
        <c:crossBetween val="between"/>
      </c:valAx>
    </c:plotArea>
    <c:legend>
      <c:legendPos val="t"/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Математика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86B24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5 класс</c:v>
                </c:pt>
                <c:pt idx="1">
                  <c:v>6 класс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29.5</c:v>
                </c:pt>
                <c:pt idx="1">
                  <c:v>24.8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0B-45A4-9F52-C2B5C5EEF07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1E6C27"/>
            </a:solidFill>
            <a:ln>
              <a:solidFill>
                <a:schemeClr val="accent1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5 класс</c:v>
                </c:pt>
                <c:pt idx="1">
                  <c:v>6 класс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16.03</c:v>
                </c:pt>
                <c:pt idx="1">
                  <c:v>19.5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30B-45A4-9F52-C2B5C5EEF07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27984464"/>
        <c:axId val="227991128"/>
      </c:barChart>
      <c:catAx>
        <c:axId val="22798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b="1"/>
            </a:pPr>
            <a:endParaRPr lang="ru-RU"/>
          </a:p>
        </c:txPr>
        <c:crossAx val="227991128"/>
        <c:crosses val="autoZero"/>
        <c:auto val="1"/>
        <c:lblAlgn val="ctr"/>
        <c:lblOffset val="100"/>
        <c:noMultiLvlLbl val="0"/>
      </c:catAx>
      <c:valAx>
        <c:axId val="2279911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27984464"/>
        <c:crosses val="autoZero"/>
        <c:crossBetween val="between"/>
      </c:valAx>
    </c:plotArea>
    <c:legend>
      <c:legendPos val="t"/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Численность детей с ОВЗ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441437062548604"/>
          <c:y val="0.19058441525247846"/>
          <c:w val="0.86184360925709214"/>
          <c:h val="0.570635799383105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83A95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Дети с ЗПР</c:v>
                </c:pt>
                <c:pt idx="1">
                  <c:v>Дети с умственной отсталостью</c:v>
                </c:pt>
                <c:pt idx="2">
                  <c:v>Дети-инвалиды</c:v>
                </c:pt>
                <c:pt idx="3">
                  <c:v>Обучающиеся на дому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38</c:v>
                </c:pt>
                <c:pt idx="1">
                  <c:v>7</c:v>
                </c:pt>
                <c:pt idx="2">
                  <c:v>14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771-4AC0-99D7-84E0CBA6567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5293DA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Дети с ЗПР</c:v>
                </c:pt>
                <c:pt idx="1">
                  <c:v>Дети с умственной отсталостью</c:v>
                </c:pt>
                <c:pt idx="2">
                  <c:v>Дети-инвалиды</c:v>
                </c:pt>
                <c:pt idx="3">
                  <c:v>Обучающиеся на дому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43</c:v>
                </c:pt>
                <c:pt idx="1">
                  <c:v>10</c:v>
                </c:pt>
                <c:pt idx="2">
                  <c:v>13</c:v>
                </c:pt>
                <c:pt idx="3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771-4AC0-99D7-84E0CBA65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0452848"/>
        <c:axId val="230453240"/>
      </c:barChart>
      <c:catAx>
        <c:axId val="23045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100"/>
            </a:pPr>
            <a:endParaRPr lang="ru-RU"/>
          </a:p>
        </c:txPr>
        <c:crossAx val="230453240"/>
        <c:crosses val="autoZero"/>
        <c:auto val="1"/>
        <c:lblAlgn val="ctr"/>
        <c:lblOffset val="100"/>
        <c:noMultiLvlLbl val="0"/>
      </c:catAx>
      <c:valAx>
        <c:axId val="230453240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one"/>
        <c:crossAx val="230452848"/>
        <c:crosses val="autoZero"/>
        <c:crossBetween val="between"/>
      </c:valAx>
    </c:plotArea>
    <c:legend>
      <c:legendPos val="b"/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444499493283891E-2"/>
          <c:y val="0.12332103729125569"/>
          <c:w val="0.44550087499435898"/>
          <c:h val="0.876678632147452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1697D8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A47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7A8-4197-B86D-24ABFBAEDAB8}"/>
              </c:ext>
            </c:extLst>
          </c:dPt>
          <c:dPt>
            <c:idx val="1"/>
            <c:invertIfNegative val="0"/>
            <c:bubble3D val="0"/>
            <c:spPr>
              <a:solidFill>
                <a:srgbClr val="75C1E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7A8-4197-B86D-24ABFBAEDAB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7A8-4197-B86D-24ABFBAEDAB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7A8-4197-B86D-24ABFBAEDAB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 b="1">
                    <a:solidFill>
                      <a:srgbClr val="0A4766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Высокий уровень выгорания</c:v>
                </c:pt>
                <c:pt idx="1">
                  <c:v>Средний уровень выгорания</c:v>
                </c:pt>
                <c:pt idx="2">
                  <c:v>Низкий уровень выгорания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</c:v>
                </c:pt>
                <c:pt idx="1">
                  <c:v>32</c:v>
                </c:pt>
                <c:pt idx="2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2A-4734-8BF5-0A19568949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31418056"/>
        <c:axId val="231418448"/>
      </c:barChart>
      <c:catAx>
        <c:axId val="23141805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31418448"/>
        <c:crosses val="autoZero"/>
        <c:auto val="1"/>
        <c:lblAlgn val="ctr"/>
        <c:lblOffset val="100"/>
        <c:noMultiLvlLbl val="0"/>
      </c:catAx>
      <c:valAx>
        <c:axId val="23141844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231418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5819672837535617"/>
          <c:y val="0.12641318268898039"/>
          <c:w val="0.33201471409779088"/>
          <c:h val="0.86225984251968579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Диагностика уровня профессионального выгорания педагогов лицея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10.  К концу рабочего дня я постоянно чувствую сильную усталость</c:v>
                </c:pt>
                <c:pt idx="1">
                  <c:v>9.  К концу рабочего дня я чувствую эмоциональное и физическое истощение</c:v>
                </c:pt>
                <c:pt idx="2">
                  <c:v>8.  К концу рабочего дня я чувствую неосознанное беспокойство </c:v>
                </c:pt>
                <c:pt idx="3">
                  <c:v>7. К концу рабочего дня я чувствую повышенную тревожность</c:v>
                </c:pt>
                <c:pt idx="4">
                  <c:v>6.  К концу рабочего дня я чувствую нервное напряжение</c:v>
                </c:pt>
                <c:pt idx="5">
                  <c:v>5.Когда я прихожу с работы, у меня не хватает сил на домашние дела</c:v>
                </c:pt>
                <c:pt idx="6">
                  <c:v>4.  После работы дома я очень раздражительна</c:v>
                </c:pt>
                <c:pt idx="7">
                  <c:v>3. Я долго не могу заснуть из-за переживаний, связанных с работой</c:v>
                </c:pt>
                <c:pt idx="8">
                  <c:v>2. Я тяжело просыпаюсь с утра на работу</c:v>
                </c:pt>
                <c:pt idx="9">
                  <c:v>1. Моя работа оказывает негативное воздействие на мое здоровье</c:v>
                </c:pt>
              </c:strCache>
            </c:strRef>
          </c:cat>
          <c:val>
            <c:numRef>
              <c:f>Лист1!$B$2:$B$11</c:f>
              <c:numCache>
                <c:formatCode>0.00</c:formatCode>
                <c:ptCount val="10"/>
                <c:pt idx="0">
                  <c:v>151</c:v>
                </c:pt>
                <c:pt idx="1">
                  <c:v>128</c:v>
                </c:pt>
                <c:pt idx="2" formatCode="General">
                  <c:v>68</c:v>
                </c:pt>
                <c:pt idx="3" formatCode="General">
                  <c:v>67</c:v>
                </c:pt>
                <c:pt idx="4" formatCode="General">
                  <c:v>103</c:v>
                </c:pt>
                <c:pt idx="5" formatCode="General">
                  <c:v>140</c:v>
                </c:pt>
                <c:pt idx="6" formatCode="General">
                  <c:v>72</c:v>
                </c:pt>
                <c:pt idx="7" formatCode="General">
                  <c:v>90</c:v>
                </c:pt>
                <c:pt idx="8" formatCode="General">
                  <c:v>115</c:v>
                </c:pt>
                <c:pt idx="9" formatCode="General">
                  <c:v>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681-4091-8B3E-5E64450BAD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31418840"/>
        <c:axId val="231419232"/>
      </c:barChart>
      <c:catAx>
        <c:axId val="231418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 algn="just">
              <a:defRPr sz="1400"/>
            </a:pPr>
            <a:endParaRPr lang="ru-RU"/>
          </a:p>
        </c:txPr>
        <c:crossAx val="231419232"/>
        <c:crosses val="autoZero"/>
        <c:auto val="1"/>
        <c:lblAlgn val="l"/>
        <c:lblOffset val="100"/>
        <c:noMultiLvlLbl val="0"/>
      </c:catAx>
      <c:valAx>
        <c:axId val="231419232"/>
        <c:scaling>
          <c:orientation val="minMax"/>
        </c:scaling>
        <c:delete val="1"/>
        <c:axPos val="b"/>
        <c:majorGridlines/>
        <c:numFmt formatCode="0.00" sourceLinked="1"/>
        <c:majorTickMark val="none"/>
        <c:minorTickMark val="none"/>
        <c:tickLblPos val="none"/>
        <c:crossAx val="231418840"/>
        <c:crosses val="autoZero"/>
        <c:crossBetween val="between"/>
      </c:valAx>
    </c:plotArea>
    <c:legend>
      <c:legendPos val="t"/>
      <c:legendEntry>
        <c:idx val="0"/>
        <c:txPr>
          <a:bodyPr rot="0" vert="horz"/>
          <a:lstStyle/>
          <a:p>
            <a:pPr>
              <a:defRPr/>
            </a:pPr>
            <a:endParaRPr lang="ru-RU"/>
          </a:p>
        </c:txPr>
      </c:legendEntry>
      <c:layout>
        <c:manualLayout>
          <c:xMode val="edge"/>
          <c:yMode val="edge"/>
          <c:x val="0.13837845086882394"/>
          <c:y val="1.6957348707402727E-2"/>
          <c:w val="0.73419200337184165"/>
          <c:h val="0.11834849665982483"/>
        </c:manualLayout>
      </c:layout>
      <c:overlay val="0"/>
      <c:spPr>
        <a:ln>
          <a:solidFill>
            <a:srgbClr val="0A4766"/>
          </a:solidFill>
        </a:ln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 dirty="0"/>
              <a:t>Курсы повышения квалификации за 2021 год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Повышение квалицикации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"Совершенствование предметных и метапредметных компетенций в рамках федерального проекта "Учитель будущего"</c:v>
                </c:pt>
                <c:pt idx="1">
                  <c:v>"Совершенствование деятельности учителя по устранению недостатков в освоении программы по предмету по результатам оценочных процедур" в ИРО</c:v>
                </c:pt>
                <c:pt idx="2">
                  <c:v>"Оценка качества образования как основа управления образовательной организацией" ФИОКО</c:v>
                </c:pt>
                <c:pt idx="3">
                  <c:v>Другие ИПП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</c:v>
                </c:pt>
                <c:pt idx="1">
                  <c:v>7</c:v>
                </c:pt>
                <c:pt idx="2">
                  <c:v>6</c:v>
                </c:pt>
                <c:pt idx="3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CDA-4E26-B46C-482906BEC0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1414920"/>
        <c:axId val="231417664"/>
      </c:barChart>
      <c:catAx>
        <c:axId val="231414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sz="1600"/>
            </a:pPr>
            <a:endParaRPr lang="ru-RU"/>
          </a:p>
        </c:txPr>
        <c:crossAx val="231417664"/>
        <c:crosses val="autoZero"/>
        <c:auto val="1"/>
        <c:lblAlgn val="ctr"/>
        <c:lblOffset val="100"/>
        <c:noMultiLvlLbl val="0"/>
      </c:catAx>
      <c:valAx>
        <c:axId val="231417664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one"/>
        <c:crossAx val="231414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Динамика низких результатов по русскому языку</a:t>
            </a:r>
          </a:p>
        </c:rich>
      </c:tx>
      <c:layout>
        <c:manualLayout>
          <c:xMode val="edge"/>
          <c:yMode val="edge"/>
          <c:x val="0.16727095750643795"/>
          <c:y val="2.331633031253750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41.7</c:v>
                </c:pt>
                <c:pt idx="1">
                  <c:v>17.8</c:v>
                </c:pt>
                <c:pt idx="2">
                  <c:v>40.5</c:v>
                </c:pt>
                <c:pt idx="3">
                  <c:v>42.4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F7E-4F3B-8F14-B506A063199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86B5FA"/>
            </a:solidFill>
          </c:spPr>
          <c:invertIfNegative val="0"/>
          <c:dLbls>
            <c:dLbl>
              <c:idx val="1"/>
              <c:layout>
                <c:manualLayout>
                  <c:x val="2.6943804558552237E-2"/>
                  <c:y val="2.914541289067081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16,6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4A3-4495-BD5D-A7838EEDCBC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22.8</c:v>
                </c:pt>
                <c:pt idx="1">
                  <c:v>16.600000000000001</c:v>
                </c:pt>
                <c:pt idx="2">
                  <c:v>34.6</c:v>
                </c:pt>
                <c:pt idx="3">
                  <c:v>27.1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F7E-4F3B-8F14-B506A06319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0011944"/>
        <c:axId val="227989952"/>
      </c:barChart>
      <c:catAx>
        <c:axId val="230011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227989952"/>
        <c:crosses val="autoZero"/>
        <c:auto val="1"/>
        <c:lblAlgn val="ctr"/>
        <c:lblOffset val="100"/>
        <c:noMultiLvlLbl val="0"/>
      </c:catAx>
      <c:valAx>
        <c:axId val="227989952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one"/>
        <c:crossAx val="230011944"/>
        <c:crosses val="autoZero"/>
        <c:crossBetween val="between"/>
      </c:valAx>
    </c:plotArea>
    <c:legend>
      <c:legendPos val="b"/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F0CDA5-394B-4977-B537-C35B01C7A7BD}" type="doc">
      <dgm:prSet loTypeId="urn:microsoft.com/office/officeart/2005/8/layout/pyramid2" loCatId="list" qsTypeId="urn:microsoft.com/office/officeart/2005/8/quickstyle/3d2#1" qsCatId="3D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1BDB6BBF-71E5-4749-9F99-1C08E958C37B}">
      <dgm:prSet phldrT="[Текст]" custT="1"/>
      <dgm:spPr>
        <a:solidFill>
          <a:srgbClr val="215D9F"/>
        </a:solidFill>
      </dgm:spPr>
      <dgm:t>
        <a:bodyPr/>
        <a:lstStyle/>
        <a:p>
          <a:r>
            <a:rPr lang="ru-RU" sz="2000" b="1" dirty="0">
              <a:solidFill>
                <a:schemeClr val="bg1"/>
              </a:solidFill>
            </a:rPr>
            <a:t>Уровень индивидуальных особенностей учащихся</a:t>
          </a:r>
        </a:p>
      </dgm:t>
    </dgm:pt>
    <dgm:pt modelId="{49A1CD30-AB21-4AA2-97BF-E672C7D99B1A}" type="parTrans" cxnId="{0EDAD1DA-310D-4019-8091-1CAF5C0D7E71}">
      <dgm:prSet/>
      <dgm:spPr/>
      <dgm:t>
        <a:bodyPr/>
        <a:lstStyle/>
        <a:p>
          <a:endParaRPr lang="ru-RU"/>
        </a:p>
      </dgm:t>
    </dgm:pt>
    <dgm:pt modelId="{09E14386-7D51-4307-8417-51AA403429EF}" type="sibTrans" cxnId="{0EDAD1DA-310D-4019-8091-1CAF5C0D7E71}">
      <dgm:prSet/>
      <dgm:spPr/>
      <dgm:t>
        <a:bodyPr/>
        <a:lstStyle/>
        <a:p>
          <a:endParaRPr lang="ru-RU"/>
        </a:p>
      </dgm:t>
    </dgm:pt>
    <dgm:pt modelId="{826F63D5-2BB4-495D-A4C3-866C784421B5}">
      <dgm:prSet phldrT="[Текст]" custT="1"/>
      <dgm:spPr>
        <a:solidFill>
          <a:srgbClr val="2A75C8"/>
        </a:solidFill>
      </dgm:spPr>
      <dgm:t>
        <a:bodyPr/>
        <a:lstStyle/>
        <a:p>
          <a:r>
            <a:rPr lang="ru-RU" sz="2000" b="1" dirty="0">
              <a:solidFill>
                <a:schemeClr val="bg1"/>
              </a:solidFill>
            </a:rPr>
            <a:t>Уровень преподавания</a:t>
          </a:r>
        </a:p>
      </dgm:t>
    </dgm:pt>
    <dgm:pt modelId="{376D1AF9-D2E1-4F02-9C5A-10FD313AA7B2}" type="parTrans" cxnId="{DB099D9F-021E-4B99-8996-0DC823D04ABD}">
      <dgm:prSet/>
      <dgm:spPr/>
      <dgm:t>
        <a:bodyPr/>
        <a:lstStyle/>
        <a:p>
          <a:endParaRPr lang="ru-RU"/>
        </a:p>
      </dgm:t>
    </dgm:pt>
    <dgm:pt modelId="{AF7E645D-CC78-4D8E-940B-FCC926A0CAB4}" type="sibTrans" cxnId="{DB099D9F-021E-4B99-8996-0DC823D04ABD}">
      <dgm:prSet/>
      <dgm:spPr/>
      <dgm:t>
        <a:bodyPr/>
        <a:lstStyle/>
        <a:p>
          <a:endParaRPr lang="ru-RU"/>
        </a:p>
      </dgm:t>
    </dgm:pt>
    <dgm:pt modelId="{82084B1F-C7D5-43E4-A7FB-56574507D69F}">
      <dgm:prSet phldrT="[Текст]" custT="1"/>
      <dgm:spPr>
        <a:solidFill>
          <a:srgbClr val="10B6EA"/>
        </a:solidFill>
      </dgm:spPr>
      <dgm:t>
        <a:bodyPr/>
        <a:lstStyle/>
        <a:p>
          <a:r>
            <a:rPr lang="ru-RU" sz="2000" b="1" dirty="0">
              <a:solidFill>
                <a:schemeClr val="bg1"/>
              </a:solidFill>
            </a:rPr>
            <a:t>Уровень внеурочной деятельности</a:t>
          </a:r>
        </a:p>
      </dgm:t>
    </dgm:pt>
    <dgm:pt modelId="{01EBFEC2-6D85-4EEB-8C34-87EE7C4A132B}" type="parTrans" cxnId="{63342F0B-0E1D-47D9-BC02-93285D53D371}">
      <dgm:prSet/>
      <dgm:spPr/>
      <dgm:t>
        <a:bodyPr/>
        <a:lstStyle/>
        <a:p>
          <a:endParaRPr lang="ru-RU"/>
        </a:p>
      </dgm:t>
    </dgm:pt>
    <dgm:pt modelId="{865AFF3D-6B86-4FDF-A70A-ADF1AC62C33D}" type="sibTrans" cxnId="{63342F0B-0E1D-47D9-BC02-93285D53D371}">
      <dgm:prSet/>
      <dgm:spPr/>
      <dgm:t>
        <a:bodyPr/>
        <a:lstStyle/>
        <a:p>
          <a:endParaRPr lang="ru-RU"/>
        </a:p>
      </dgm:t>
    </dgm:pt>
    <dgm:pt modelId="{AD2370C0-94E8-43D8-B710-67FAE04A2E0D}">
      <dgm:prSet phldrT="[Текст]" custT="1"/>
      <dgm:spPr>
        <a:solidFill>
          <a:srgbClr val="0B80A5"/>
        </a:solidFill>
      </dgm:spPr>
      <dgm:t>
        <a:bodyPr/>
        <a:lstStyle/>
        <a:p>
          <a:r>
            <a:rPr lang="ru-RU" sz="1800" b="1" dirty="0">
              <a:solidFill>
                <a:schemeClr val="bg1"/>
              </a:solidFill>
            </a:rPr>
            <a:t>Состояние учебно – методического </a:t>
          </a:r>
          <a:r>
            <a:rPr lang="ru-RU" sz="2000" b="1" dirty="0">
              <a:solidFill>
                <a:schemeClr val="bg1"/>
              </a:solidFill>
            </a:rPr>
            <a:t>обеспечения</a:t>
          </a:r>
          <a:r>
            <a:rPr lang="ru-RU" sz="1800" b="1" dirty="0">
              <a:solidFill>
                <a:schemeClr val="bg1"/>
              </a:solidFill>
            </a:rPr>
            <a:t> процесса обучения</a:t>
          </a:r>
        </a:p>
      </dgm:t>
    </dgm:pt>
    <dgm:pt modelId="{BE0AAB96-B7D0-4465-8F21-C6913D7EB952}" type="parTrans" cxnId="{9058CF07-F4C2-41C2-9795-F5E34D43D906}">
      <dgm:prSet/>
      <dgm:spPr/>
      <dgm:t>
        <a:bodyPr/>
        <a:lstStyle/>
        <a:p>
          <a:endParaRPr lang="ru-RU"/>
        </a:p>
      </dgm:t>
    </dgm:pt>
    <dgm:pt modelId="{9A827B2A-45D8-43CB-877A-17901372C6E9}" type="sibTrans" cxnId="{9058CF07-F4C2-41C2-9795-F5E34D43D906}">
      <dgm:prSet/>
      <dgm:spPr/>
      <dgm:t>
        <a:bodyPr/>
        <a:lstStyle/>
        <a:p>
          <a:endParaRPr lang="ru-RU"/>
        </a:p>
      </dgm:t>
    </dgm:pt>
    <dgm:pt modelId="{E4CFAB77-B798-4910-8D56-02784F61CE9B}">
      <dgm:prSet phldrT="[Текст]" custT="1"/>
      <dgm:spPr>
        <a:solidFill>
          <a:srgbClr val="085D78"/>
        </a:solidFill>
      </dgm:spPr>
      <dgm:t>
        <a:bodyPr/>
        <a:lstStyle/>
        <a:p>
          <a:r>
            <a:rPr lang="ru-RU" sz="2000" b="1" dirty="0">
              <a:solidFill>
                <a:schemeClr val="bg1"/>
              </a:solidFill>
            </a:rPr>
            <a:t>Состояние внешнего влияния, социум</a:t>
          </a:r>
        </a:p>
      </dgm:t>
    </dgm:pt>
    <dgm:pt modelId="{854AA582-0524-4BDC-AFFF-F2ABB20D89CD}" type="parTrans" cxnId="{7DF3451C-15E5-462E-BE55-AE582FBFF26A}">
      <dgm:prSet/>
      <dgm:spPr/>
      <dgm:t>
        <a:bodyPr/>
        <a:lstStyle/>
        <a:p>
          <a:endParaRPr lang="ru-RU"/>
        </a:p>
      </dgm:t>
    </dgm:pt>
    <dgm:pt modelId="{B5EFFD78-1DF4-484A-804B-A5BA3669FC65}" type="sibTrans" cxnId="{7DF3451C-15E5-462E-BE55-AE582FBFF26A}">
      <dgm:prSet/>
      <dgm:spPr/>
      <dgm:t>
        <a:bodyPr/>
        <a:lstStyle/>
        <a:p>
          <a:endParaRPr lang="ru-RU"/>
        </a:p>
      </dgm:t>
    </dgm:pt>
    <dgm:pt modelId="{ACD31CF0-B973-4589-BE91-F033C7372C18}" type="pres">
      <dgm:prSet presAssocID="{62F0CDA5-394B-4977-B537-C35B01C7A7BD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0EB67D3D-4D0B-4AEB-AABE-7A43AAA913DB}" type="pres">
      <dgm:prSet presAssocID="{62F0CDA5-394B-4977-B537-C35B01C7A7BD}" presName="pyramid" presStyleLbl="node1" presStyleIdx="0" presStyleCnt="1" custLinFactNeighborX="-11206" custLinFactNeighborY="623"/>
      <dgm:spPr/>
    </dgm:pt>
    <dgm:pt modelId="{EFA66591-5B5B-4ABC-9B42-7DCBFEF7040C}" type="pres">
      <dgm:prSet presAssocID="{62F0CDA5-394B-4977-B537-C35B01C7A7BD}" presName="theList" presStyleCnt="0"/>
      <dgm:spPr/>
    </dgm:pt>
    <dgm:pt modelId="{826948D3-0B2C-42C5-9847-A974D760A2EC}" type="pres">
      <dgm:prSet presAssocID="{1BDB6BBF-71E5-4749-9F99-1C08E958C37B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EB78DB-BC42-4B84-8309-D5DD75789AEF}" type="pres">
      <dgm:prSet presAssocID="{1BDB6BBF-71E5-4749-9F99-1C08E958C37B}" presName="aSpace" presStyleCnt="0"/>
      <dgm:spPr/>
    </dgm:pt>
    <dgm:pt modelId="{9BEF683F-50BF-4AE3-A942-15EF2F51277A}" type="pres">
      <dgm:prSet presAssocID="{826F63D5-2BB4-495D-A4C3-866C784421B5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97B674-4815-44BC-9FC9-B24F982058D6}" type="pres">
      <dgm:prSet presAssocID="{826F63D5-2BB4-495D-A4C3-866C784421B5}" presName="aSpace" presStyleCnt="0"/>
      <dgm:spPr/>
    </dgm:pt>
    <dgm:pt modelId="{A9B706D3-F79F-4461-B494-1901D6EB31DE}" type="pres">
      <dgm:prSet presAssocID="{82084B1F-C7D5-43E4-A7FB-56574507D69F}" presName="aNode" presStyleLbl="fgAcc1" presStyleIdx="2" presStyleCnt="5" custLinFactNeighborX="215" custLinFactNeighborY="26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805EC0-787B-486F-90FA-223E99C1C9B4}" type="pres">
      <dgm:prSet presAssocID="{82084B1F-C7D5-43E4-A7FB-56574507D69F}" presName="aSpace" presStyleCnt="0"/>
      <dgm:spPr/>
    </dgm:pt>
    <dgm:pt modelId="{BD83662D-C4D8-4D6D-8162-0AF53D1F89DA}" type="pres">
      <dgm:prSet presAssocID="{AD2370C0-94E8-43D8-B710-67FAE04A2E0D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6DEFC6-0A7D-42B8-A6A8-32D8F81811BD}" type="pres">
      <dgm:prSet presAssocID="{AD2370C0-94E8-43D8-B710-67FAE04A2E0D}" presName="aSpace" presStyleCnt="0"/>
      <dgm:spPr/>
    </dgm:pt>
    <dgm:pt modelId="{8159276C-68B6-485B-A93F-A169B1F7030C}" type="pres">
      <dgm:prSet presAssocID="{E4CFAB77-B798-4910-8D56-02784F61CE9B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7FB2D4-2862-40BF-80DE-5D896BBFE16C}" type="pres">
      <dgm:prSet presAssocID="{E4CFAB77-B798-4910-8D56-02784F61CE9B}" presName="aSpace" presStyleCnt="0"/>
      <dgm:spPr/>
    </dgm:pt>
  </dgm:ptLst>
  <dgm:cxnLst>
    <dgm:cxn modelId="{0EDAD1DA-310D-4019-8091-1CAF5C0D7E71}" srcId="{62F0CDA5-394B-4977-B537-C35B01C7A7BD}" destId="{1BDB6BBF-71E5-4749-9F99-1C08E958C37B}" srcOrd="0" destOrd="0" parTransId="{49A1CD30-AB21-4AA2-97BF-E672C7D99B1A}" sibTransId="{09E14386-7D51-4307-8417-51AA403429EF}"/>
    <dgm:cxn modelId="{2506046D-83AC-4FD6-BDCE-91F72ED6E988}" type="presOf" srcId="{E4CFAB77-B798-4910-8D56-02784F61CE9B}" destId="{8159276C-68B6-485B-A93F-A169B1F7030C}" srcOrd="0" destOrd="0" presId="urn:microsoft.com/office/officeart/2005/8/layout/pyramid2"/>
    <dgm:cxn modelId="{DB099D9F-021E-4B99-8996-0DC823D04ABD}" srcId="{62F0CDA5-394B-4977-B537-C35B01C7A7BD}" destId="{826F63D5-2BB4-495D-A4C3-866C784421B5}" srcOrd="1" destOrd="0" parTransId="{376D1AF9-D2E1-4F02-9C5A-10FD313AA7B2}" sibTransId="{AF7E645D-CC78-4D8E-940B-FCC926A0CAB4}"/>
    <dgm:cxn modelId="{63342F0B-0E1D-47D9-BC02-93285D53D371}" srcId="{62F0CDA5-394B-4977-B537-C35B01C7A7BD}" destId="{82084B1F-C7D5-43E4-A7FB-56574507D69F}" srcOrd="2" destOrd="0" parTransId="{01EBFEC2-6D85-4EEB-8C34-87EE7C4A132B}" sibTransId="{865AFF3D-6B86-4FDF-A70A-ADF1AC62C33D}"/>
    <dgm:cxn modelId="{7CB9F47D-6AB8-496E-A242-63AA2F4806EB}" type="presOf" srcId="{1BDB6BBF-71E5-4749-9F99-1C08E958C37B}" destId="{826948D3-0B2C-42C5-9847-A974D760A2EC}" srcOrd="0" destOrd="0" presId="urn:microsoft.com/office/officeart/2005/8/layout/pyramid2"/>
    <dgm:cxn modelId="{AD692CB3-905A-42A2-81D2-3689F2CD3225}" type="presOf" srcId="{AD2370C0-94E8-43D8-B710-67FAE04A2E0D}" destId="{BD83662D-C4D8-4D6D-8162-0AF53D1F89DA}" srcOrd="0" destOrd="0" presId="urn:microsoft.com/office/officeart/2005/8/layout/pyramid2"/>
    <dgm:cxn modelId="{7DF3451C-15E5-462E-BE55-AE582FBFF26A}" srcId="{62F0CDA5-394B-4977-B537-C35B01C7A7BD}" destId="{E4CFAB77-B798-4910-8D56-02784F61CE9B}" srcOrd="4" destOrd="0" parTransId="{854AA582-0524-4BDC-AFFF-F2ABB20D89CD}" sibTransId="{B5EFFD78-1DF4-484A-804B-A5BA3669FC65}"/>
    <dgm:cxn modelId="{1F8E5207-31F6-4F19-96B5-6DC39914774B}" type="presOf" srcId="{82084B1F-C7D5-43E4-A7FB-56574507D69F}" destId="{A9B706D3-F79F-4461-B494-1901D6EB31DE}" srcOrd="0" destOrd="0" presId="urn:microsoft.com/office/officeart/2005/8/layout/pyramid2"/>
    <dgm:cxn modelId="{60E5EA62-8180-44E7-8BC4-41AC6DCB5E09}" type="presOf" srcId="{826F63D5-2BB4-495D-A4C3-866C784421B5}" destId="{9BEF683F-50BF-4AE3-A942-15EF2F51277A}" srcOrd="0" destOrd="0" presId="urn:microsoft.com/office/officeart/2005/8/layout/pyramid2"/>
    <dgm:cxn modelId="{16588FBE-22AB-4FEB-A8AC-29E3AD245B2B}" type="presOf" srcId="{62F0CDA5-394B-4977-B537-C35B01C7A7BD}" destId="{ACD31CF0-B973-4589-BE91-F033C7372C18}" srcOrd="0" destOrd="0" presId="urn:microsoft.com/office/officeart/2005/8/layout/pyramid2"/>
    <dgm:cxn modelId="{9058CF07-F4C2-41C2-9795-F5E34D43D906}" srcId="{62F0CDA5-394B-4977-B537-C35B01C7A7BD}" destId="{AD2370C0-94E8-43D8-B710-67FAE04A2E0D}" srcOrd="3" destOrd="0" parTransId="{BE0AAB96-B7D0-4465-8F21-C6913D7EB952}" sibTransId="{9A827B2A-45D8-43CB-877A-17901372C6E9}"/>
    <dgm:cxn modelId="{D519C2EA-0AC4-466F-9482-9C47FABD712B}" type="presParOf" srcId="{ACD31CF0-B973-4589-BE91-F033C7372C18}" destId="{0EB67D3D-4D0B-4AEB-AABE-7A43AAA913DB}" srcOrd="0" destOrd="0" presId="urn:microsoft.com/office/officeart/2005/8/layout/pyramid2"/>
    <dgm:cxn modelId="{7C8CF131-206B-4B66-874A-72C9E226B711}" type="presParOf" srcId="{ACD31CF0-B973-4589-BE91-F033C7372C18}" destId="{EFA66591-5B5B-4ABC-9B42-7DCBFEF7040C}" srcOrd="1" destOrd="0" presId="urn:microsoft.com/office/officeart/2005/8/layout/pyramid2"/>
    <dgm:cxn modelId="{EC63ED1C-AD31-40F0-877C-8532738F6E49}" type="presParOf" srcId="{EFA66591-5B5B-4ABC-9B42-7DCBFEF7040C}" destId="{826948D3-0B2C-42C5-9847-A974D760A2EC}" srcOrd="0" destOrd="0" presId="urn:microsoft.com/office/officeart/2005/8/layout/pyramid2"/>
    <dgm:cxn modelId="{CA78412E-FFD1-4C10-8E9B-9CCDB001753F}" type="presParOf" srcId="{EFA66591-5B5B-4ABC-9B42-7DCBFEF7040C}" destId="{17EB78DB-BC42-4B84-8309-D5DD75789AEF}" srcOrd="1" destOrd="0" presId="urn:microsoft.com/office/officeart/2005/8/layout/pyramid2"/>
    <dgm:cxn modelId="{449817CF-F343-4051-A2D0-8B633DD7ADEC}" type="presParOf" srcId="{EFA66591-5B5B-4ABC-9B42-7DCBFEF7040C}" destId="{9BEF683F-50BF-4AE3-A942-15EF2F51277A}" srcOrd="2" destOrd="0" presId="urn:microsoft.com/office/officeart/2005/8/layout/pyramid2"/>
    <dgm:cxn modelId="{2252748F-28E9-4EF0-A764-449CEF5457E4}" type="presParOf" srcId="{EFA66591-5B5B-4ABC-9B42-7DCBFEF7040C}" destId="{3697B674-4815-44BC-9FC9-B24F982058D6}" srcOrd="3" destOrd="0" presId="urn:microsoft.com/office/officeart/2005/8/layout/pyramid2"/>
    <dgm:cxn modelId="{3DDBE43C-E9F0-4249-B6B1-3F5AD9116487}" type="presParOf" srcId="{EFA66591-5B5B-4ABC-9B42-7DCBFEF7040C}" destId="{A9B706D3-F79F-4461-B494-1901D6EB31DE}" srcOrd="4" destOrd="0" presId="urn:microsoft.com/office/officeart/2005/8/layout/pyramid2"/>
    <dgm:cxn modelId="{24FB450B-6E8C-497A-A847-4162D240214C}" type="presParOf" srcId="{EFA66591-5B5B-4ABC-9B42-7DCBFEF7040C}" destId="{20805EC0-787B-486F-90FA-223E99C1C9B4}" srcOrd="5" destOrd="0" presId="urn:microsoft.com/office/officeart/2005/8/layout/pyramid2"/>
    <dgm:cxn modelId="{CB39DF90-FAE2-44F4-A993-CBA1267F7001}" type="presParOf" srcId="{EFA66591-5B5B-4ABC-9B42-7DCBFEF7040C}" destId="{BD83662D-C4D8-4D6D-8162-0AF53D1F89DA}" srcOrd="6" destOrd="0" presId="urn:microsoft.com/office/officeart/2005/8/layout/pyramid2"/>
    <dgm:cxn modelId="{88174C76-122E-48ED-9AF8-90F923CDE13B}" type="presParOf" srcId="{EFA66591-5B5B-4ABC-9B42-7DCBFEF7040C}" destId="{1C6DEFC6-0A7D-42B8-A6A8-32D8F81811BD}" srcOrd="7" destOrd="0" presId="urn:microsoft.com/office/officeart/2005/8/layout/pyramid2"/>
    <dgm:cxn modelId="{2C0DDF08-3514-439C-AC0D-2EC6AA65AA9D}" type="presParOf" srcId="{EFA66591-5B5B-4ABC-9B42-7DCBFEF7040C}" destId="{8159276C-68B6-485B-A93F-A169B1F7030C}" srcOrd="8" destOrd="0" presId="urn:microsoft.com/office/officeart/2005/8/layout/pyramid2"/>
    <dgm:cxn modelId="{3C41D12A-0DD9-453F-ADFE-1DC71A623338}" type="presParOf" srcId="{EFA66591-5B5B-4ABC-9B42-7DCBFEF7040C}" destId="{947FB2D4-2862-40BF-80DE-5D896BBFE16C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BE80BE-5F4F-4A07-A1EE-7FDA62F08DBE}" type="doc">
      <dgm:prSet loTypeId="urn:microsoft.com/office/officeart/2005/8/layout/chevron2" loCatId="list" qsTypeId="urn:microsoft.com/office/officeart/2005/8/quickstyle/3d2#2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660AE48-8EF3-430B-9691-86428D24C4E3}">
      <dgm:prSet phldrT="[Текст]" custT="1"/>
      <dgm:spPr/>
      <dgm:t>
        <a:bodyPr/>
        <a:lstStyle/>
        <a:p>
          <a:endParaRPr lang="ru-RU" sz="1600" b="1" dirty="0"/>
        </a:p>
      </dgm:t>
    </dgm:pt>
    <dgm:pt modelId="{32E601C0-9E7E-49AA-BAD2-C1DF778DC46C}" type="parTrans" cxnId="{B422F57C-B2CD-4BAD-A58C-722F53AC0669}">
      <dgm:prSet/>
      <dgm:spPr/>
      <dgm:t>
        <a:bodyPr/>
        <a:lstStyle/>
        <a:p>
          <a:endParaRPr lang="ru-RU"/>
        </a:p>
      </dgm:t>
    </dgm:pt>
    <dgm:pt modelId="{E411BC3B-A639-492A-9639-96543A6C061B}" type="sibTrans" cxnId="{B422F57C-B2CD-4BAD-A58C-722F53AC0669}">
      <dgm:prSet/>
      <dgm:spPr/>
      <dgm:t>
        <a:bodyPr/>
        <a:lstStyle/>
        <a:p>
          <a:endParaRPr lang="ru-RU"/>
        </a:p>
      </dgm:t>
    </dgm:pt>
    <dgm:pt modelId="{05A6D2AC-AB99-405B-912B-F0883A669C4C}">
      <dgm:prSet phldrT="[Текст]" custT="1"/>
      <dgm:spPr/>
      <dgm:t>
        <a:bodyPr/>
        <a:lstStyle/>
        <a:p>
          <a:endParaRPr lang="ru-RU" sz="1400" b="1" dirty="0"/>
        </a:p>
      </dgm:t>
    </dgm:pt>
    <dgm:pt modelId="{17FF20B8-413B-4636-9FC3-B4EEA0DA20C0}" type="parTrans" cxnId="{42C86E8F-3D21-4F86-AE57-D9A0842AE699}">
      <dgm:prSet/>
      <dgm:spPr/>
      <dgm:t>
        <a:bodyPr/>
        <a:lstStyle/>
        <a:p>
          <a:endParaRPr lang="ru-RU"/>
        </a:p>
      </dgm:t>
    </dgm:pt>
    <dgm:pt modelId="{6F958B91-4F4D-4C89-8679-69AB6C77F5AA}" type="sibTrans" cxnId="{42C86E8F-3D21-4F86-AE57-D9A0842AE699}">
      <dgm:prSet/>
      <dgm:spPr/>
      <dgm:t>
        <a:bodyPr/>
        <a:lstStyle/>
        <a:p>
          <a:endParaRPr lang="ru-RU"/>
        </a:p>
      </dgm:t>
    </dgm:pt>
    <dgm:pt modelId="{A0621E3E-DFFA-48B4-B958-D8A32133CA85}">
      <dgm:prSet phldrT="[Текст]" custT="1"/>
      <dgm:spPr/>
      <dgm:t>
        <a:bodyPr/>
        <a:lstStyle/>
        <a:p>
          <a:endParaRPr lang="ru-RU" sz="1400" b="1" dirty="0"/>
        </a:p>
      </dgm:t>
    </dgm:pt>
    <dgm:pt modelId="{E11500FA-0AB1-48D7-BE5E-9DFF53247D60}" type="parTrans" cxnId="{0265BCBD-D9F3-43E6-B169-6B1E9F0BDB07}">
      <dgm:prSet/>
      <dgm:spPr/>
      <dgm:t>
        <a:bodyPr/>
        <a:lstStyle/>
        <a:p>
          <a:endParaRPr lang="ru-RU"/>
        </a:p>
      </dgm:t>
    </dgm:pt>
    <dgm:pt modelId="{FF7679A6-DFAF-42A3-9BC6-728E86A95266}" type="sibTrans" cxnId="{0265BCBD-D9F3-43E6-B169-6B1E9F0BDB07}">
      <dgm:prSet/>
      <dgm:spPr/>
      <dgm:t>
        <a:bodyPr/>
        <a:lstStyle/>
        <a:p>
          <a:endParaRPr lang="ru-RU"/>
        </a:p>
      </dgm:t>
    </dgm:pt>
    <dgm:pt modelId="{FCF5F223-6338-41A3-AE91-16AEB14D3EFA}">
      <dgm:prSet phldrT="[Текст]" custT="1"/>
      <dgm:spPr/>
      <dgm:t>
        <a:bodyPr/>
        <a:lstStyle/>
        <a:p>
          <a:endParaRPr lang="ru-RU" sz="1400" b="1" dirty="0"/>
        </a:p>
      </dgm:t>
    </dgm:pt>
    <dgm:pt modelId="{6331791A-716B-4184-B7AE-3D5C634F800B}" type="parTrans" cxnId="{01ED6C29-1A05-4DD6-B42F-729649BED0F6}">
      <dgm:prSet/>
      <dgm:spPr/>
      <dgm:t>
        <a:bodyPr/>
        <a:lstStyle/>
        <a:p>
          <a:endParaRPr lang="ru-RU"/>
        </a:p>
      </dgm:t>
    </dgm:pt>
    <dgm:pt modelId="{8D3DD255-8DD4-4C66-A80F-9EDFCC60A1A2}" type="sibTrans" cxnId="{01ED6C29-1A05-4DD6-B42F-729649BED0F6}">
      <dgm:prSet/>
      <dgm:spPr/>
      <dgm:t>
        <a:bodyPr/>
        <a:lstStyle/>
        <a:p>
          <a:endParaRPr lang="ru-RU"/>
        </a:p>
      </dgm:t>
    </dgm:pt>
    <dgm:pt modelId="{F9E4A944-52DA-4DA8-BF6D-9543932CD63C}">
      <dgm:prSet phldrT="[Текст]" custT="1"/>
      <dgm:spPr/>
      <dgm:t>
        <a:bodyPr/>
        <a:lstStyle/>
        <a:p>
          <a:endParaRPr lang="ru-RU" sz="1600" b="1" dirty="0"/>
        </a:p>
      </dgm:t>
    </dgm:pt>
    <dgm:pt modelId="{2D664E1E-CF55-4A04-820D-C3B13232BBDC}" type="parTrans" cxnId="{70CC6E0B-9ED2-4FA1-9478-6EB20FF56E37}">
      <dgm:prSet/>
      <dgm:spPr/>
      <dgm:t>
        <a:bodyPr/>
        <a:lstStyle/>
        <a:p>
          <a:endParaRPr lang="ru-RU"/>
        </a:p>
      </dgm:t>
    </dgm:pt>
    <dgm:pt modelId="{DB40BB80-954B-4BB7-A68A-436BCDB280BF}" type="sibTrans" cxnId="{70CC6E0B-9ED2-4FA1-9478-6EB20FF56E37}">
      <dgm:prSet/>
      <dgm:spPr/>
      <dgm:t>
        <a:bodyPr/>
        <a:lstStyle/>
        <a:p>
          <a:endParaRPr lang="ru-RU"/>
        </a:p>
      </dgm:t>
    </dgm:pt>
    <dgm:pt modelId="{BC5F5368-135B-4B67-B2D5-D531EF0D4181}">
      <dgm:prSet phldrT="[Текст]"/>
      <dgm:spPr/>
      <dgm:t>
        <a:bodyPr/>
        <a:lstStyle/>
        <a:p>
          <a:endParaRPr lang="ru-RU" b="1" dirty="0"/>
        </a:p>
      </dgm:t>
    </dgm:pt>
    <dgm:pt modelId="{0A10C2E9-5F21-4503-9FDC-ABCC90D0F118}" type="parTrans" cxnId="{94D61D3C-F13A-4BF0-85DC-EDCE81EC3EEC}">
      <dgm:prSet/>
      <dgm:spPr/>
      <dgm:t>
        <a:bodyPr/>
        <a:lstStyle/>
        <a:p>
          <a:endParaRPr lang="ru-RU"/>
        </a:p>
      </dgm:t>
    </dgm:pt>
    <dgm:pt modelId="{CCB2E62B-DF91-49E3-B1E4-F80C8BCF1162}" type="sibTrans" cxnId="{94D61D3C-F13A-4BF0-85DC-EDCE81EC3EEC}">
      <dgm:prSet/>
      <dgm:spPr/>
      <dgm:t>
        <a:bodyPr/>
        <a:lstStyle/>
        <a:p>
          <a:endParaRPr lang="ru-RU"/>
        </a:p>
      </dgm:t>
    </dgm:pt>
    <dgm:pt modelId="{8238570A-CC3D-4B8F-9F84-C2DFD57FB2E5}">
      <dgm:prSet/>
      <dgm:spPr/>
      <dgm:t>
        <a:bodyPr/>
        <a:lstStyle/>
        <a:p>
          <a:r>
            <a:rPr lang="ru-RU" b="1" dirty="0"/>
            <a:t>Повышение квалификации педагогических работников, в том числе и через участие в мастер-классах, семинарах, практикумах</a:t>
          </a:r>
          <a:endParaRPr lang="ru-RU" dirty="0"/>
        </a:p>
      </dgm:t>
    </dgm:pt>
    <dgm:pt modelId="{5DEC3A7D-22AF-46BC-899E-9C933392D733}" type="parTrans" cxnId="{068B02A1-B988-4C08-90EA-4A4C9E48322B}">
      <dgm:prSet/>
      <dgm:spPr/>
      <dgm:t>
        <a:bodyPr/>
        <a:lstStyle/>
        <a:p>
          <a:endParaRPr lang="ru-RU"/>
        </a:p>
      </dgm:t>
    </dgm:pt>
    <dgm:pt modelId="{ECE572BB-DEB2-434C-8F9B-371D117275D6}" type="sibTrans" cxnId="{068B02A1-B988-4C08-90EA-4A4C9E48322B}">
      <dgm:prSet/>
      <dgm:spPr/>
      <dgm:t>
        <a:bodyPr/>
        <a:lstStyle/>
        <a:p>
          <a:endParaRPr lang="ru-RU"/>
        </a:p>
      </dgm:t>
    </dgm:pt>
    <dgm:pt modelId="{502696E9-E44D-49FE-A1AB-FDA101BAD01A}">
      <dgm:prSet/>
      <dgm:spPr/>
      <dgm:t>
        <a:bodyPr/>
        <a:lstStyle/>
        <a:p>
          <a:r>
            <a:rPr lang="ru-RU" b="1" dirty="0"/>
            <a:t>Диагностика профессиональных затруднений педагогов при работе с детьми с ОВЗ, рисками учебной неуспешности</a:t>
          </a:r>
          <a:endParaRPr lang="ru-RU" dirty="0"/>
        </a:p>
      </dgm:t>
    </dgm:pt>
    <dgm:pt modelId="{77BF720A-9ADC-482F-A184-34693309CB4C}" type="parTrans" cxnId="{846A8A17-AB46-4DA0-A134-A1C009901F9F}">
      <dgm:prSet/>
      <dgm:spPr/>
      <dgm:t>
        <a:bodyPr/>
        <a:lstStyle/>
        <a:p>
          <a:endParaRPr lang="ru-RU"/>
        </a:p>
      </dgm:t>
    </dgm:pt>
    <dgm:pt modelId="{8E272F9F-24B9-4FCD-975F-05FB969DBB70}" type="sibTrans" cxnId="{846A8A17-AB46-4DA0-A134-A1C009901F9F}">
      <dgm:prSet/>
      <dgm:spPr/>
      <dgm:t>
        <a:bodyPr/>
        <a:lstStyle/>
        <a:p>
          <a:endParaRPr lang="ru-RU"/>
        </a:p>
      </dgm:t>
    </dgm:pt>
    <dgm:pt modelId="{BC51CBE9-9053-4FFE-981E-617F9C61A3D4}">
      <dgm:prSet/>
      <dgm:spPr/>
      <dgm:t>
        <a:bodyPr/>
        <a:lstStyle/>
        <a:p>
          <a:r>
            <a:rPr lang="ru-RU" b="1" dirty="0"/>
            <a:t>Индивидуализация работы с обучающимися, выстраивание образовательных маршрутов</a:t>
          </a:r>
          <a:endParaRPr lang="ru-RU" dirty="0"/>
        </a:p>
      </dgm:t>
    </dgm:pt>
    <dgm:pt modelId="{E7817428-70A8-460D-A456-2CA45B3F657B}" type="parTrans" cxnId="{EA7EC001-3694-4643-88A8-908448DEB63C}">
      <dgm:prSet/>
      <dgm:spPr/>
      <dgm:t>
        <a:bodyPr/>
        <a:lstStyle/>
        <a:p>
          <a:endParaRPr lang="ru-RU"/>
        </a:p>
      </dgm:t>
    </dgm:pt>
    <dgm:pt modelId="{B34636CC-4A58-4712-A5CD-AECD16B9A5F7}" type="sibTrans" cxnId="{EA7EC001-3694-4643-88A8-908448DEB63C}">
      <dgm:prSet/>
      <dgm:spPr/>
      <dgm:t>
        <a:bodyPr/>
        <a:lstStyle/>
        <a:p>
          <a:endParaRPr lang="ru-RU"/>
        </a:p>
      </dgm:t>
    </dgm:pt>
    <dgm:pt modelId="{9DFD432A-456E-42C5-AADF-AA53CD3271ED}">
      <dgm:prSet/>
      <dgm:spPr/>
      <dgm:t>
        <a:bodyPr/>
        <a:lstStyle/>
        <a:p>
          <a:r>
            <a:rPr lang="ru-RU" b="1"/>
            <a:t>Развитие родительских компетенций</a:t>
          </a:r>
          <a:endParaRPr lang="ru-RU"/>
        </a:p>
      </dgm:t>
    </dgm:pt>
    <dgm:pt modelId="{B82105E1-C103-4BA5-9DF3-D8D73F30A6F7}" type="parTrans" cxnId="{D80DA762-CF23-45D2-8484-02B88010F1F4}">
      <dgm:prSet/>
      <dgm:spPr/>
      <dgm:t>
        <a:bodyPr/>
        <a:lstStyle/>
        <a:p>
          <a:endParaRPr lang="ru-RU"/>
        </a:p>
      </dgm:t>
    </dgm:pt>
    <dgm:pt modelId="{0663747D-1F80-4B04-9823-792710AEE0B0}" type="sibTrans" cxnId="{D80DA762-CF23-45D2-8484-02B88010F1F4}">
      <dgm:prSet/>
      <dgm:spPr/>
      <dgm:t>
        <a:bodyPr/>
        <a:lstStyle/>
        <a:p>
          <a:endParaRPr lang="ru-RU"/>
        </a:p>
      </dgm:t>
    </dgm:pt>
    <dgm:pt modelId="{3962E611-6F84-4CFA-A4B0-BAE0615F1C06}">
      <dgm:prSet/>
      <dgm:spPr/>
      <dgm:t>
        <a:bodyPr/>
        <a:lstStyle/>
        <a:p>
          <a:r>
            <a:rPr lang="ru-RU" b="1" dirty="0"/>
            <a:t>Повышение квалификации административной команды</a:t>
          </a:r>
          <a:endParaRPr lang="ru-RU" dirty="0"/>
        </a:p>
      </dgm:t>
    </dgm:pt>
    <dgm:pt modelId="{E0838277-65A9-439B-8061-67CEE6DEF37B}" type="parTrans" cxnId="{F00DFB63-6896-4B78-AD54-EBD719285DDC}">
      <dgm:prSet/>
      <dgm:spPr/>
      <dgm:t>
        <a:bodyPr/>
        <a:lstStyle/>
        <a:p>
          <a:endParaRPr lang="ru-RU"/>
        </a:p>
      </dgm:t>
    </dgm:pt>
    <dgm:pt modelId="{F0178D39-EF34-4313-B56C-8829ECCA191F}" type="sibTrans" cxnId="{F00DFB63-6896-4B78-AD54-EBD719285DDC}">
      <dgm:prSet/>
      <dgm:spPr/>
      <dgm:t>
        <a:bodyPr/>
        <a:lstStyle/>
        <a:p>
          <a:endParaRPr lang="ru-RU"/>
        </a:p>
      </dgm:t>
    </dgm:pt>
    <dgm:pt modelId="{3EAFB81A-6858-4550-848E-A4030A8D2500}">
      <dgm:prSet/>
      <dgm:spPr/>
      <dgm:t>
        <a:bodyPr/>
        <a:lstStyle/>
        <a:p>
          <a:r>
            <a:rPr lang="ru-RU" b="1"/>
            <a:t>Модернизация школьной инфраструктуры</a:t>
          </a:r>
          <a:endParaRPr lang="ru-RU"/>
        </a:p>
      </dgm:t>
    </dgm:pt>
    <dgm:pt modelId="{1083BE97-AD6F-42A8-9FE2-7C6D87A9168C}" type="parTrans" cxnId="{5C423EAF-7B23-4D38-B674-AC852558ED76}">
      <dgm:prSet/>
      <dgm:spPr/>
      <dgm:t>
        <a:bodyPr/>
        <a:lstStyle/>
        <a:p>
          <a:endParaRPr lang="ru-RU"/>
        </a:p>
      </dgm:t>
    </dgm:pt>
    <dgm:pt modelId="{1D17113E-0B3A-42C9-AC5A-B8C915ABB9AF}" type="sibTrans" cxnId="{5C423EAF-7B23-4D38-B674-AC852558ED76}">
      <dgm:prSet/>
      <dgm:spPr/>
      <dgm:t>
        <a:bodyPr/>
        <a:lstStyle/>
        <a:p>
          <a:endParaRPr lang="ru-RU"/>
        </a:p>
      </dgm:t>
    </dgm:pt>
    <dgm:pt modelId="{E7759A19-99A0-44A5-A0A4-C1687E84E443}" type="pres">
      <dgm:prSet presAssocID="{7DBE80BE-5F4F-4A07-A1EE-7FDA62F08DB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F6E585-873C-46B0-B4AC-6FC1F60D0C9C}" type="pres">
      <dgm:prSet presAssocID="{D660AE48-8EF3-430B-9691-86428D24C4E3}" presName="composite" presStyleCnt="0"/>
      <dgm:spPr/>
    </dgm:pt>
    <dgm:pt modelId="{EF96BE99-6215-4110-9FF0-BA7CB38B31C8}" type="pres">
      <dgm:prSet presAssocID="{D660AE48-8EF3-430B-9691-86428D24C4E3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77D557-0525-43E2-9ECB-CA9024FC70E6}" type="pres">
      <dgm:prSet presAssocID="{D660AE48-8EF3-430B-9691-86428D24C4E3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4E211B-BFB2-4962-9876-03143E93A0F0}" type="pres">
      <dgm:prSet presAssocID="{E411BC3B-A639-492A-9639-96543A6C061B}" presName="sp" presStyleCnt="0"/>
      <dgm:spPr/>
    </dgm:pt>
    <dgm:pt modelId="{32560C6E-1F2B-4DF0-93BA-1D4D57F8BF28}" type="pres">
      <dgm:prSet presAssocID="{05A6D2AC-AB99-405B-912B-F0883A669C4C}" presName="composite" presStyleCnt="0"/>
      <dgm:spPr/>
    </dgm:pt>
    <dgm:pt modelId="{A7E53176-C122-4AE2-BAE4-8169208157BD}" type="pres">
      <dgm:prSet presAssocID="{05A6D2AC-AB99-405B-912B-F0883A669C4C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FD1A96-034E-457D-9B0F-E3B8FCC0F8DF}" type="pres">
      <dgm:prSet presAssocID="{05A6D2AC-AB99-405B-912B-F0883A669C4C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7A712B-1627-4AEA-B8EB-5804EA2EC9F8}" type="pres">
      <dgm:prSet presAssocID="{6F958B91-4F4D-4C89-8679-69AB6C77F5AA}" presName="sp" presStyleCnt="0"/>
      <dgm:spPr/>
    </dgm:pt>
    <dgm:pt modelId="{70400320-3AFA-48E6-8883-43A01286D61E}" type="pres">
      <dgm:prSet presAssocID="{A0621E3E-DFFA-48B4-B958-D8A32133CA85}" presName="composite" presStyleCnt="0"/>
      <dgm:spPr/>
    </dgm:pt>
    <dgm:pt modelId="{67A1F088-1624-4C19-8093-7093F4232EF8}" type="pres">
      <dgm:prSet presAssocID="{A0621E3E-DFFA-48B4-B958-D8A32133CA85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03795B-D828-44EA-8885-920A67EC1D99}" type="pres">
      <dgm:prSet presAssocID="{A0621E3E-DFFA-48B4-B958-D8A32133CA85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D2F8BA-476F-474A-8760-63239101FC2C}" type="pres">
      <dgm:prSet presAssocID="{FF7679A6-DFAF-42A3-9BC6-728E86A95266}" presName="sp" presStyleCnt="0"/>
      <dgm:spPr/>
    </dgm:pt>
    <dgm:pt modelId="{FA5A3F7C-9E19-49D4-A76E-DEEB799A70A8}" type="pres">
      <dgm:prSet presAssocID="{FCF5F223-6338-41A3-AE91-16AEB14D3EFA}" presName="composite" presStyleCnt="0"/>
      <dgm:spPr/>
    </dgm:pt>
    <dgm:pt modelId="{1459DEF7-A93D-4B2C-AF3B-CD26F62C2AC3}" type="pres">
      <dgm:prSet presAssocID="{FCF5F223-6338-41A3-AE91-16AEB14D3EFA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479B5E-7FB5-4B0A-A75F-9CC0A3A22C23}" type="pres">
      <dgm:prSet presAssocID="{FCF5F223-6338-41A3-AE91-16AEB14D3EFA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C494D0-3539-4EF6-8B97-10A2B2976234}" type="pres">
      <dgm:prSet presAssocID="{8D3DD255-8DD4-4C66-A80F-9EDFCC60A1A2}" presName="sp" presStyleCnt="0"/>
      <dgm:spPr/>
    </dgm:pt>
    <dgm:pt modelId="{6BC51FB9-5028-4978-A445-B8F7194E1009}" type="pres">
      <dgm:prSet presAssocID="{F9E4A944-52DA-4DA8-BF6D-9543932CD63C}" presName="composite" presStyleCnt="0"/>
      <dgm:spPr/>
    </dgm:pt>
    <dgm:pt modelId="{2036C99B-85CD-4535-937B-C3B8FAF13604}" type="pres">
      <dgm:prSet presAssocID="{F9E4A944-52DA-4DA8-BF6D-9543932CD63C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D2518-BD3B-4E44-90BD-1F63672E00E3}" type="pres">
      <dgm:prSet presAssocID="{F9E4A944-52DA-4DA8-BF6D-9543932CD63C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95A332-B708-4506-BC82-38CFC019CA42}" type="pres">
      <dgm:prSet presAssocID="{DB40BB80-954B-4BB7-A68A-436BCDB280BF}" presName="sp" presStyleCnt="0"/>
      <dgm:spPr/>
    </dgm:pt>
    <dgm:pt modelId="{4FDF0CF2-9D89-440B-98AD-25A6F0116159}" type="pres">
      <dgm:prSet presAssocID="{BC5F5368-135B-4B67-B2D5-D531EF0D4181}" presName="composite" presStyleCnt="0"/>
      <dgm:spPr/>
    </dgm:pt>
    <dgm:pt modelId="{7AF053AF-E9C9-4F77-B112-DCE3AE3A65C3}" type="pres">
      <dgm:prSet presAssocID="{BC5F5368-135B-4B67-B2D5-D531EF0D4181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7F8D0D-7F6C-4A11-B84D-9094AAA610B0}" type="pres">
      <dgm:prSet presAssocID="{BC5F5368-135B-4B67-B2D5-D531EF0D4181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C86E8F-3D21-4F86-AE57-D9A0842AE699}" srcId="{7DBE80BE-5F4F-4A07-A1EE-7FDA62F08DBE}" destId="{05A6D2AC-AB99-405B-912B-F0883A669C4C}" srcOrd="1" destOrd="0" parTransId="{17FF20B8-413B-4636-9FC3-B4EEA0DA20C0}" sibTransId="{6F958B91-4F4D-4C89-8679-69AB6C77F5AA}"/>
    <dgm:cxn modelId="{F00DFB63-6896-4B78-AD54-EBD719285DDC}" srcId="{F9E4A944-52DA-4DA8-BF6D-9543932CD63C}" destId="{3962E611-6F84-4CFA-A4B0-BAE0615F1C06}" srcOrd="0" destOrd="0" parTransId="{E0838277-65A9-439B-8061-67CEE6DEF37B}" sibTransId="{F0178D39-EF34-4313-B56C-8829ECCA191F}"/>
    <dgm:cxn modelId="{846A8A17-AB46-4DA0-A134-A1C009901F9F}" srcId="{05A6D2AC-AB99-405B-912B-F0883A669C4C}" destId="{502696E9-E44D-49FE-A1AB-FDA101BAD01A}" srcOrd="0" destOrd="0" parTransId="{77BF720A-9ADC-482F-A184-34693309CB4C}" sibTransId="{8E272F9F-24B9-4FCD-975F-05FB969DBB70}"/>
    <dgm:cxn modelId="{3D7F36A6-F061-4BAC-BD8F-8254A4155D00}" type="presOf" srcId="{9DFD432A-456E-42C5-AADF-AA53CD3271ED}" destId="{6A479B5E-7FB5-4B0A-A75F-9CC0A3A22C23}" srcOrd="0" destOrd="0" presId="urn:microsoft.com/office/officeart/2005/8/layout/chevron2"/>
    <dgm:cxn modelId="{068B02A1-B988-4C08-90EA-4A4C9E48322B}" srcId="{D660AE48-8EF3-430B-9691-86428D24C4E3}" destId="{8238570A-CC3D-4B8F-9F84-C2DFD57FB2E5}" srcOrd="0" destOrd="0" parTransId="{5DEC3A7D-22AF-46BC-899E-9C933392D733}" sibTransId="{ECE572BB-DEB2-434C-8F9B-371D117275D6}"/>
    <dgm:cxn modelId="{4064AC2D-DA2C-40CC-92C6-4C0F04B1A19D}" type="presOf" srcId="{D660AE48-8EF3-430B-9691-86428D24C4E3}" destId="{EF96BE99-6215-4110-9FF0-BA7CB38B31C8}" srcOrd="0" destOrd="0" presId="urn:microsoft.com/office/officeart/2005/8/layout/chevron2"/>
    <dgm:cxn modelId="{94D61D3C-F13A-4BF0-85DC-EDCE81EC3EEC}" srcId="{7DBE80BE-5F4F-4A07-A1EE-7FDA62F08DBE}" destId="{BC5F5368-135B-4B67-B2D5-D531EF0D4181}" srcOrd="5" destOrd="0" parTransId="{0A10C2E9-5F21-4503-9FDC-ABCC90D0F118}" sibTransId="{CCB2E62B-DF91-49E3-B1E4-F80C8BCF1162}"/>
    <dgm:cxn modelId="{856E486A-C1C0-4E24-9A80-BCA4AE6B3C7C}" type="presOf" srcId="{BC5F5368-135B-4B67-B2D5-D531EF0D4181}" destId="{7AF053AF-E9C9-4F77-B112-DCE3AE3A65C3}" srcOrd="0" destOrd="0" presId="urn:microsoft.com/office/officeart/2005/8/layout/chevron2"/>
    <dgm:cxn modelId="{6D9AF75B-6A26-41ED-ACA0-41294148DE0E}" type="presOf" srcId="{3962E611-6F84-4CFA-A4B0-BAE0615F1C06}" destId="{F27D2518-BD3B-4E44-90BD-1F63672E00E3}" srcOrd="0" destOrd="0" presId="urn:microsoft.com/office/officeart/2005/8/layout/chevron2"/>
    <dgm:cxn modelId="{0265BCBD-D9F3-43E6-B169-6B1E9F0BDB07}" srcId="{7DBE80BE-5F4F-4A07-A1EE-7FDA62F08DBE}" destId="{A0621E3E-DFFA-48B4-B958-D8A32133CA85}" srcOrd="2" destOrd="0" parTransId="{E11500FA-0AB1-48D7-BE5E-9DFF53247D60}" sibTransId="{FF7679A6-DFAF-42A3-9BC6-728E86A95266}"/>
    <dgm:cxn modelId="{9C4925F9-D94E-453D-84C0-B77045355678}" type="presOf" srcId="{F9E4A944-52DA-4DA8-BF6D-9543932CD63C}" destId="{2036C99B-85CD-4535-937B-C3B8FAF13604}" srcOrd="0" destOrd="0" presId="urn:microsoft.com/office/officeart/2005/8/layout/chevron2"/>
    <dgm:cxn modelId="{D80DA762-CF23-45D2-8484-02B88010F1F4}" srcId="{FCF5F223-6338-41A3-AE91-16AEB14D3EFA}" destId="{9DFD432A-456E-42C5-AADF-AA53CD3271ED}" srcOrd="0" destOrd="0" parTransId="{B82105E1-C103-4BA5-9DF3-D8D73F30A6F7}" sibTransId="{0663747D-1F80-4B04-9823-792710AEE0B0}"/>
    <dgm:cxn modelId="{3A0BD83D-5F0A-4C1A-85B5-D6AB73C836E7}" type="presOf" srcId="{FCF5F223-6338-41A3-AE91-16AEB14D3EFA}" destId="{1459DEF7-A93D-4B2C-AF3B-CD26F62C2AC3}" srcOrd="0" destOrd="0" presId="urn:microsoft.com/office/officeart/2005/8/layout/chevron2"/>
    <dgm:cxn modelId="{0841AD22-F739-44A2-A766-5F82888F33C0}" type="presOf" srcId="{BC51CBE9-9053-4FFE-981E-617F9C61A3D4}" destId="{F403795B-D828-44EA-8885-920A67EC1D99}" srcOrd="0" destOrd="0" presId="urn:microsoft.com/office/officeart/2005/8/layout/chevron2"/>
    <dgm:cxn modelId="{C0AA19F2-1DD9-40FA-BF66-CC482090693A}" type="presOf" srcId="{502696E9-E44D-49FE-A1AB-FDA101BAD01A}" destId="{BDFD1A96-034E-457D-9B0F-E3B8FCC0F8DF}" srcOrd="0" destOrd="0" presId="urn:microsoft.com/office/officeart/2005/8/layout/chevron2"/>
    <dgm:cxn modelId="{B422F57C-B2CD-4BAD-A58C-722F53AC0669}" srcId="{7DBE80BE-5F4F-4A07-A1EE-7FDA62F08DBE}" destId="{D660AE48-8EF3-430B-9691-86428D24C4E3}" srcOrd="0" destOrd="0" parTransId="{32E601C0-9E7E-49AA-BAD2-C1DF778DC46C}" sibTransId="{E411BC3B-A639-492A-9639-96543A6C061B}"/>
    <dgm:cxn modelId="{FAC2B454-CACE-4D30-B7C6-88945F78F463}" type="presOf" srcId="{A0621E3E-DFFA-48B4-B958-D8A32133CA85}" destId="{67A1F088-1624-4C19-8093-7093F4232EF8}" srcOrd="0" destOrd="0" presId="urn:microsoft.com/office/officeart/2005/8/layout/chevron2"/>
    <dgm:cxn modelId="{029082E6-5520-4C77-975D-BB06CC70BF5B}" type="presOf" srcId="{7DBE80BE-5F4F-4A07-A1EE-7FDA62F08DBE}" destId="{E7759A19-99A0-44A5-A0A4-C1687E84E443}" srcOrd="0" destOrd="0" presId="urn:microsoft.com/office/officeart/2005/8/layout/chevron2"/>
    <dgm:cxn modelId="{6FF58B26-2DC9-4523-BD47-929DB7136EE8}" type="presOf" srcId="{3EAFB81A-6858-4550-848E-A4030A8D2500}" destId="{577F8D0D-7F6C-4A11-B84D-9094AAA610B0}" srcOrd="0" destOrd="0" presId="urn:microsoft.com/office/officeart/2005/8/layout/chevron2"/>
    <dgm:cxn modelId="{EA7EC001-3694-4643-88A8-908448DEB63C}" srcId="{A0621E3E-DFFA-48B4-B958-D8A32133CA85}" destId="{BC51CBE9-9053-4FFE-981E-617F9C61A3D4}" srcOrd="0" destOrd="0" parTransId="{E7817428-70A8-460D-A456-2CA45B3F657B}" sibTransId="{B34636CC-4A58-4712-A5CD-AECD16B9A5F7}"/>
    <dgm:cxn modelId="{01ED6C29-1A05-4DD6-B42F-729649BED0F6}" srcId="{7DBE80BE-5F4F-4A07-A1EE-7FDA62F08DBE}" destId="{FCF5F223-6338-41A3-AE91-16AEB14D3EFA}" srcOrd="3" destOrd="0" parTransId="{6331791A-716B-4184-B7AE-3D5C634F800B}" sibTransId="{8D3DD255-8DD4-4C66-A80F-9EDFCC60A1A2}"/>
    <dgm:cxn modelId="{70CC6E0B-9ED2-4FA1-9478-6EB20FF56E37}" srcId="{7DBE80BE-5F4F-4A07-A1EE-7FDA62F08DBE}" destId="{F9E4A944-52DA-4DA8-BF6D-9543932CD63C}" srcOrd="4" destOrd="0" parTransId="{2D664E1E-CF55-4A04-820D-C3B13232BBDC}" sibTransId="{DB40BB80-954B-4BB7-A68A-436BCDB280BF}"/>
    <dgm:cxn modelId="{5D697B8F-847B-4921-A241-7D3E6EA0BEF0}" type="presOf" srcId="{05A6D2AC-AB99-405B-912B-F0883A669C4C}" destId="{A7E53176-C122-4AE2-BAE4-8169208157BD}" srcOrd="0" destOrd="0" presId="urn:microsoft.com/office/officeart/2005/8/layout/chevron2"/>
    <dgm:cxn modelId="{5C423EAF-7B23-4D38-B674-AC852558ED76}" srcId="{BC5F5368-135B-4B67-B2D5-D531EF0D4181}" destId="{3EAFB81A-6858-4550-848E-A4030A8D2500}" srcOrd="0" destOrd="0" parTransId="{1083BE97-AD6F-42A8-9FE2-7C6D87A9168C}" sibTransId="{1D17113E-0B3A-42C9-AC5A-B8C915ABB9AF}"/>
    <dgm:cxn modelId="{72683DB1-C605-435B-9A1F-0769780F254E}" type="presOf" srcId="{8238570A-CC3D-4B8F-9F84-C2DFD57FB2E5}" destId="{E177D557-0525-43E2-9ECB-CA9024FC70E6}" srcOrd="0" destOrd="0" presId="urn:microsoft.com/office/officeart/2005/8/layout/chevron2"/>
    <dgm:cxn modelId="{FBEA2B2B-4924-4C1C-9349-0DB3EC0B6E21}" type="presParOf" srcId="{E7759A19-99A0-44A5-A0A4-C1687E84E443}" destId="{8EF6E585-873C-46B0-B4AC-6FC1F60D0C9C}" srcOrd="0" destOrd="0" presId="urn:microsoft.com/office/officeart/2005/8/layout/chevron2"/>
    <dgm:cxn modelId="{1195B504-CE6D-436C-B385-56E6363C69F4}" type="presParOf" srcId="{8EF6E585-873C-46B0-B4AC-6FC1F60D0C9C}" destId="{EF96BE99-6215-4110-9FF0-BA7CB38B31C8}" srcOrd="0" destOrd="0" presId="urn:microsoft.com/office/officeart/2005/8/layout/chevron2"/>
    <dgm:cxn modelId="{694BB77C-3586-419E-A0AF-C433299A69DF}" type="presParOf" srcId="{8EF6E585-873C-46B0-B4AC-6FC1F60D0C9C}" destId="{E177D557-0525-43E2-9ECB-CA9024FC70E6}" srcOrd="1" destOrd="0" presId="urn:microsoft.com/office/officeart/2005/8/layout/chevron2"/>
    <dgm:cxn modelId="{085EC0A7-9489-4DEA-83EC-7C50E8306354}" type="presParOf" srcId="{E7759A19-99A0-44A5-A0A4-C1687E84E443}" destId="{9D4E211B-BFB2-4962-9876-03143E93A0F0}" srcOrd="1" destOrd="0" presId="urn:microsoft.com/office/officeart/2005/8/layout/chevron2"/>
    <dgm:cxn modelId="{AA618D16-9394-49CA-91A4-8E57D44B0AF4}" type="presParOf" srcId="{E7759A19-99A0-44A5-A0A4-C1687E84E443}" destId="{32560C6E-1F2B-4DF0-93BA-1D4D57F8BF28}" srcOrd="2" destOrd="0" presId="urn:microsoft.com/office/officeart/2005/8/layout/chevron2"/>
    <dgm:cxn modelId="{E67640E4-C4DF-4451-8BB4-58FA73B4CE8B}" type="presParOf" srcId="{32560C6E-1F2B-4DF0-93BA-1D4D57F8BF28}" destId="{A7E53176-C122-4AE2-BAE4-8169208157BD}" srcOrd="0" destOrd="0" presId="urn:microsoft.com/office/officeart/2005/8/layout/chevron2"/>
    <dgm:cxn modelId="{B17D6CD6-2746-495C-BBBD-9C042D2CD24B}" type="presParOf" srcId="{32560C6E-1F2B-4DF0-93BA-1D4D57F8BF28}" destId="{BDFD1A96-034E-457D-9B0F-E3B8FCC0F8DF}" srcOrd="1" destOrd="0" presId="urn:microsoft.com/office/officeart/2005/8/layout/chevron2"/>
    <dgm:cxn modelId="{17BBFB31-A63A-4DDC-A6E6-05030C2D59AB}" type="presParOf" srcId="{E7759A19-99A0-44A5-A0A4-C1687E84E443}" destId="{AF7A712B-1627-4AEA-B8EB-5804EA2EC9F8}" srcOrd="3" destOrd="0" presId="urn:microsoft.com/office/officeart/2005/8/layout/chevron2"/>
    <dgm:cxn modelId="{D7303D01-40F7-444B-B1E6-21195ED527D0}" type="presParOf" srcId="{E7759A19-99A0-44A5-A0A4-C1687E84E443}" destId="{70400320-3AFA-48E6-8883-43A01286D61E}" srcOrd="4" destOrd="0" presId="urn:microsoft.com/office/officeart/2005/8/layout/chevron2"/>
    <dgm:cxn modelId="{EBF6DDF8-AF80-4EC5-B220-8639B4E8635E}" type="presParOf" srcId="{70400320-3AFA-48E6-8883-43A01286D61E}" destId="{67A1F088-1624-4C19-8093-7093F4232EF8}" srcOrd="0" destOrd="0" presId="urn:microsoft.com/office/officeart/2005/8/layout/chevron2"/>
    <dgm:cxn modelId="{9418F073-F182-4A11-B2DD-64177CB11303}" type="presParOf" srcId="{70400320-3AFA-48E6-8883-43A01286D61E}" destId="{F403795B-D828-44EA-8885-920A67EC1D99}" srcOrd="1" destOrd="0" presId="urn:microsoft.com/office/officeart/2005/8/layout/chevron2"/>
    <dgm:cxn modelId="{03A86987-CA70-445E-A35A-FE726076D19A}" type="presParOf" srcId="{E7759A19-99A0-44A5-A0A4-C1687E84E443}" destId="{CAD2F8BA-476F-474A-8760-63239101FC2C}" srcOrd="5" destOrd="0" presId="urn:microsoft.com/office/officeart/2005/8/layout/chevron2"/>
    <dgm:cxn modelId="{5B2C40E0-7F78-4808-A11E-B0327E2CAB5B}" type="presParOf" srcId="{E7759A19-99A0-44A5-A0A4-C1687E84E443}" destId="{FA5A3F7C-9E19-49D4-A76E-DEEB799A70A8}" srcOrd="6" destOrd="0" presId="urn:microsoft.com/office/officeart/2005/8/layout/chevron2"/>
    <dgm:cxn modelId="{4CCA546C-DFCE-4D21-8130-9552DB407970}" type="presParOf" srcId="{FA5A3F7C-9E19-49D4-A76E-DEEB799A70A8}" destId="{1459DEF7-A93D-4B2C-AF3B-CD26F62C2AC3}" srcOrd="0" destOrd="0" presId="urn:microsoft.com/office/officeart/2005/8/layout/chevron2"/>
    <dgm:cxn modelId="{24420EF5-4C47-4B42-ADFA-470D113DDE8D}" type="presParOf" srcId="{FA5A3F7C-9E19-49D4-A76E-DEEB799A70A8}" destId="{6A479B5E-7FB5-4B0A-A75F-9CC0A3A22C23}" srcOrd="1" destOrd="0" presId="urn:microsoft.com/office/officeart/2005/8/layout/chevron2"/>
    <dgm:cxn modelId="{D933A092-FDB1-41C7-A858-12DD79CB24B0}" type="presParOf" srcId="{E7759A19-99A0-44A5-A0A4-C1687E84E443}" destId="{DBC494D0-3539-4EF6-8B97-10A2B2976234}" srcOrd="7" destOrd="0" presId="urn:microsoft.com/office/officeart/2005/8/layout/chevron2"/>
    <dgm:cxn modelId="{9C28DE1D-F114-4197-B93A-F5972D20C357}" type="presParOf" srcId="{E7759A19-99A0-44A5-A0A4-C1687E84E443}" destId="{6BC51FB9-5028-4978-A445-B8F7194E1009}" srcOrd="8" destOrd="0" presId="urn:microsoft.com/office/officeart/2005/8/layout/chevron2"/>
    <dgm:cxn modelId="{2B5F3D1D-506E-4B2C-BD3A-6A5FC426F74B}" type="presParOf" srcId="{6BC51FB9-5028-4978-A445-B8F7194E1009}" destId="{2036C99B-85CD-4535-937B-C3B8FAF13604}" srcOrd="0" destOrd="0" presId="urn:microsoft.com/office/officeart/2005/8/layout/chevron2"/>
    <dgm:cxn modelId="{C492C1DE-5858-4DD2-B9BE-1490EB3FDFA4}" type="presParOf" srcId="{6BC51FB9-5028-4978-A445-B8F7194E1009}" destId="{F27D2518-BD3B-4E44-90BD-1F63672E00E3}" srcOrd="1" destOrd="0" presId="urn:microsoft.com/office/officeart/2005/8/layout/chevron2"/>
    <dgm:cxn modelId="{7DD30AF1-9602-4877-A4F5-52822A9180D3}" type="presParOf" srcId="{E7759A19-99A0-44A5-A0A4-C1687E84E443}" destId="{5495A332-B708-4506-BC82-38CFC019CA42}" srcOrd="9" destOrd="0" presId="urn:microsoft.com/office/officeart/2005/8/layout/chevron2"/>
    <dgm:cxn modelId="{2971CCF2-426F-41D1-AD04-CD80499BDF32}" type="presParOf" srcId="{E7759A19-99A0-44A5-A0A4-C1687E84E443}" destId="{4FDF0CF2-9D89-440B-98AD-25A6F0116159}" srcOrd="10" destOrd="0" presId="urn:microsoft.com/office/officeart/2005/8/layout/chevron2"/>
    <dgm:cxn modelId="{62DB3A3D-3320-4015-86D8-52EEE265C9A7}" type="presParOf" srcId="{4FDF0CF2-9D89-440B-98AD-25A6F0116159}" destId="{7AF053AF-E9C9-4F77-B112-DCE3AE3A65C3}" srcOrd="0" destOrd="0" presId="urn:microsoft.com/office/officeart/2005/8/layout/chevron2"/>
    <dgm:cxn modelId="{383C98AB-1029-4DB8-82B5-741B616BD6EA}" type="presParOf" srcId="{4FDF0CF2-9D89-440B-98AD-25A6F0116159}" destId="{577F8D0D-7F6C-4A11-B84D-9094AAA610B0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8CF55E-D77B-4D7E-9DF2-FE57F539C972}" type="doc">
      <dgm:prSet loTypeId="urn:microsoft.com/office/officeart/2005/8/layout/vProcess5" loCatId="process" qsTypeId="urn:microsoft.com/office/officeart/2005/8/quickstyle/3d2#3" qsCatId="3D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D57F9DCF-A9F0-4A7C-9C86-2D27EFE7AD43}">
      <dgm:prSet phldrT="[Текст]" custT="1"/>
      <dgm:spPr>
        <a:solidFill>
          <a:srgbClr val="83A951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u="sng" dirty="0"/>
            <a:t>Цель</a:t>
          </a:r>
          <a:r>
            <a:rPr lang="ru-RU" sz="1800" b="1" dirty="0"/>
            <a:t>: формирование в лицее современной образовательной среды </a:t>
          </a:r>
        </a:p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dirty="0"/>
        </a:p>
      </dgm:t>
    </dgm:pt>
    <dgm:pt modelId="{E424E8CA-31D2-478F-8510-D8DC98BD2D86}" type="parTrans" cxnId="{C29F1C98-C42A-49B0-8743-B3479BE4186C}">
      <dgm:prSet/>
      <dgm:spPr/>
      <dgm:t>
        <a:bodyPr/>
        <a:lstStyle/>
        <a:p>
          <a:endParaRPr lang="ru-RU"/>
        </a:p>
      </dgm:t>
    </dgm:pt>
    <dgm:pt modelId="{3024FAA5-D1A0-4EBA-B1F7-D3579B58ABEE}" type="sibTrans" cxnId="{C29F1C98-C42A-49B0-8743-B3479BE4186C}">
      <dgm:prSet/>
      <dgm:spPr/>
      <dgm:t>
        <a:bodyPr/>
        <a:lstStyle/>
        <a:p>
          <a:endParaRPr lang="ru-RU"/>
        </a:p>
      </dgm:t>
    </dgm:pt>
    <dgm:pt modelId="{DD81BDF5-3B92-4C09-8710-48374D8DB674}">
      <dgm:prSet phldrT="[Текст]" custT="1"/>
      <dgm:spPr>
        <a:solidFill>
          <a:srgbClr val="344321"/>
        </a:solidFill>
      </dgm:spPr>
      <dgm:t>
        <a:bodyPr/>
        <a:lstStyle/>
        <a:p>
          <a:r>
            <a:rPr lang="ru-RU" sz="1800" b="1" dirty="0"/>
            <a:t>Результат:   </a:t>
          </a:r>
          <a:r>
            <a:rPr lang="ru-RU" sz="1800" dirty="0"/>
            <a:t> приобретено и используется в учебно – воспитательном процессе</a:t>
          </a:r>
        </a:p>
        <a:p>
          <a:r>
            <a:rPr lang="ru-RU" sz="1800" dirty="0"/>
            <a:t> 	20 ноутбуков для кабинета информатики,</a:t>
          </a:r>
        </a:p>
        <a:p>
          <a:r>
            <a:rPr lang="ru-RU" sz="1800" dirty="0"/>
            <a:t>	5 мультимедийных проекторов,</a:t>
          </a:r>
        </a:p>
        <a:p>
          <a:r>
            <a:rPr lang="ru-RU" sz="1800" dirty="0"/>
            <a:t>	10 микроскопов в кабинет биологии, 	</a:t>
          </a:r>
          <a:r>
            <a:rPr lang="ru-RU" sz="1800" dirty="0" err="1"/>
            <a:t>метеооборудование</a:t>
          </a:r>
          <a:r>
            <a:rPr lang="ru-RU" sz="1800" dirty="0"/>
            <a:t> для кабинета географии.</a:t>
          </a:r>
        </a:p>
      </dgm:t>
    </dgm:pt>
    <dgm:pt modelId="{1E816764-8A01-48AC-815A-156AA5F20AA9}" type="parTrans" cxnId="{262F71AD-21D7-4ACF-8260-F120946C9713}">
      <dgm:prSet/>
      <dgm:spPr/>
      <dgm:t>
        <a:bodyPr/>
        <a:lstStyle/>
        <a:p>
          <a:endParaRPr lang="ru-RU"/>
        </a:p>
      </dgm:t>
    </dgm:pt>
    <dgm:pt modelId="{AC2B3D04-EC2B-417E-82DE-BB7620C9409C}" type="sibTrans" cxnId="{262F71AD-21D7-4ACF-8260-F120946C9713}">
      <dgm:prSet/>
      <dgm:spPr/>
      <dgm:t>
        <a:bodyPr/>
        <a:lstStyle/>
        <a:p>
          <a:endParaRPr lang="ru-RU"/>
        </a:p>
      </dgm:t>
    </dgm:pt>
    <dgm:pt modelId="{8C710A00-3017-41F0-A801-154C0B08E64E}">
      <dgm:prSet custT="1"/>
      <dgm:spPr>
        <a:solidFill>
          <a:srgbClr val="4F6531"/>
        </a:solidFill>
      </dgm:spPr>
      <dgm:t>
        <a:bodyPr/>
        <a:lstStyle/>
        <a:p>
          <a:r>
            <a:rPr lang="ru-RU" sz="1800" b="1" u="sng" dirty="0"/>
            <a:t>Задачи</a:t>
          </a:r>
          <a:r>
            <a:rPr lang="ru-RU" sz="1800" b="1" dirty="0"/>
            <a:t>:</a:t>
          </a:r>
          <a:r>
            <a:rPr lang="ru-RU" sz="1800" dirty="0"/>
            <a:t>1) Обновление материально-технической базы лицея.</a:t>
          </a:r>
        </a:p>
        <a:p>
          <a:r>
            <a:rPr lang="ru-RU" sz="1800" dirty="0"/>
            <a:t>2) Повышение эффективности использования имеющихся ресурсов.</a:t>
          </a:r>
        </a:p>
        <a:p>
          <a:r>
            <a:rPr lang="ru-RU" sz="1800" dirty="0"/>
            <a:t>3) Привлечение средств для оснащения лицея через развитие платных образовательных услуг.</a:t>
          </a:r>
        </a:p>
      </dgm:t>
    </dgm:pt>
    <dgm:pt modelId="{AD83D6F0-58C5-40AE-A8DD-507A1DE81C20}" type="parTrans" cxnId="{0392A93A-6A74-47FF-B971-F4DA456A84F6}">
      <dgm:prSet/>
      <dgm:spPr/>
      <dgm:t>
        <a:bodyPr/>
        <a:lstStyle/>
        <a:p>
          <a:endParaRPr lang="ru-RU"/>
        </a:p>
      </dgm:t>
    </dgm:pt>
    <dgm:pt modelId="{AFFBA362-C2FD-46BD-AC7A-36AE9B9DA3FE}" type="sibTrans" cxnId="{0392A93A-6A74-47FF-B971-F4DA456A84F6}">
      <dgm:prSet/>
      <dgm:spPr/>
      <dgm:t>
        <a:bodyPr/>
        <a:lstStyle/>
        <a:p>
          <a:endParaRPr lang="ru-RU"/>
        </a:p>
      </dgm:t>
    </dgm:pt>
    <dgm:pt modelId="{749B204A-38D1-4B9B-8BE3-44A5BE8956DE}" type="pres">
      <dgm:prSet presAssocID="{3E8CF55E-D77B-4D7E-9DF2-FE57F539C97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502E76-013C-48B6-B7BB-3288592533CA}" type="pres">
      <dgm:prSet presAssocID="{3E8CF55E-D77B-4D7E-9DF2-FE57F539C972}" presName="dummyMaxCanvas" presStyleCnt="0">
        <dgm:presLayoutVars/>
      </dgm:prSet>
      <dgm:spPr/>
    </dgm:pt>
    <dgm:pt modelId="{34A4CF46-1DE9-4FE4-B4F0-08DD0AFB44CD}" type="pres">
      <dgm:prSet presAssocID="{3E8CF55E-D77B-4D7E-9DF2-FE57F539C972}" presName="ThreeNodes_1" presStyleLbl="node1" presStyleIdx="0" presStyleCnt="3" custScaleX="117647" custScaleY="33979" custLinFactNeighborX="3219" custLinFactNeighborY="-18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536BDA-0BC1-4A30-8CD7-9C479B7FF5F4}" type="pres">
      <dgm:prSet presAssocID="{3E8CF55E-D77B-4D7E-9DF2-FE57F539C972}" presName="ThreeNodes_2" presStyleLbl="node1" presStyleIdx="1" presStyleCnt="3" custScaleX="116828" custLinFactNeighborX="-2780" custLinFactNeighborY="-443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A87909-A361-4417-B6A2-9F790A93A6A2}" type="pres">
      <dgm:prSet presAssocID="{3E8CF55E-D77B-4D7E-9DF2-FE57F539C972}" presName="ThreeNodes_3" presStyleLbl="node1" presStyleIdx="2" presStyleCnt="3" custScaleY="166344" custLinFactNeighborX="-3658" custLinFactNeighborY="-112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D527C-7E86-42C3-B4FA-F0F205190015}" type="pres">
      <dgm:prSet presAssocID="{3E8CF55E-D77B-4D7E-9DF2-FE57F539C972}" presName="ThreeConn_1-2" presStyleLbl="fgAccFollowNode1" presStyleIdx="0" presStyleCnt="2" custLinFactNeighborX="53393" custLinFactNeighborY="-57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EF51E9-4F72-4EBF-9FA5-2979418A6EDE}" type="pres">
      <dgm:prSet presAssocID="{3E8CF55E-D77B-4D7E-9DF2-FE57F539C972}" presName="ThreeConn_2-3" presStyleLbl="fgAccFollowNode1" presStyleIdx="1" presStyleCnt="2" custLinFactNeighborX="54635" custLinFactNeighborY="-64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B832B5-3218-40AD-A5BD-446847BD64B1}" type="pres">
      <dgm:prSet presAssocID="{3E8CF55E-D77B-4D7E-9DF2-FE57F539C972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42B542-B931-4AD6-B2BF-35461FCCAA4E}" type="pres">
      <dgm:prSet presAssocID="{3E8CF55E-D77B-4D7E-9DF2-FE57F539C972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4BAD1F-F2BF-4968-B3E8-4A87A4F6228E}" type="pres">
      <dgm:prSet presAssocID="{3E8CF55E-D77B-4D7E-9DF2-FE57F539C972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2F71AD-21D7-4ACF-8260-F120946C9713}" srcId="{3E8CF55E-D77B-4D7E-9DF2-FE57F539C972}" destId="{DD81BDF5-3B92-4C09-8710-48374D8DB674}" srcOrd="2" destOrd="0" parTransId="{1E816764-8A01-48AC-815A-156AA5F20AA9}" sibTransId="{AC2B3D04-EC2B-417E-82DE-BB7620C9409C}"/>
    <dgm:cxn modelId="{C99E6121-1811-4E44-B98B-1941683DBA4E}" type="presOf" srcId="{D57F9DCF-A9F0-4A7C-9C86-2D27EFE7AD43}" destId="{8FB832B5-3218-40AD-A5BD-446847BD64B1}" srcOrd="1" destOrd="0" presId="urn:microsoft.com/office/officeart/2005/8/layout/vProcess5"/>
    <dgm:cxn modelId="{E7A0111C-469E-41BA-BA7F-7D77A749C2CE}" type="presOf" srcId="{DD81BDF5-3B92-4C09-8710-48374D8DB674}" destId="{C84BAD1F-F2BF-4968-B3E8-4A87A4F6228E}" srcOrd="1" destOrd="0" presId="urn:microsoft.com/office/officeart/2005/8/layout/vProcess5"/>
    <dgm:cxn modelId="{C29F1C98-C42A-49B0-8743-B3479BE4186C}" srcId="{3E8CF55E-D77B-4D7E-9DF2-FE57F539C972}" destId="{D57F9DCF-A9F0-4A7C-9C86-2D27EFE7AD43}" srcOrd="0" destOrd="0" parTransId="{E424E8CA-31D2-478F-8510-D8DC98BD2D86}" sibTransId="{3024FAA5-D1A0-4EBA-B1F7-D3579B58ABEE}"/>
    <dgm:cxn modelId="{99B29E87-F2E9-449A-9453-4A8E7A9F480B}" type="presOf" srcId="{AFFBA362-C2FD-46BD-AC7A-36AE9B9DA3FE}" destId="{38EF51E9-4F72-4EBF-9FA5-2979418A6EDE}" srcOrd="0" destOrd="0" presId="urn:microsoft.com/office/officeart/2005/8/layout/vProcess5"/>
    <dgm:cxn modelId="{A0B7EB6F-64CD-4606-9498-A4EF725163DC}" type="presOf" srcId="{8C710A00-3017-41F0-A801-154C0B08E64E}" destId="{FD42B542-B931-4AD6-B2BF-35461FCCAA4E}" srcOrd="1" destOrd="0" presId="urn:microsoft.com/office/officeart/2005/8/layout/vProcess5"/>
    <dgm:cxn modelId="{0392A93A-6A74-47FF-B971-F4DA456A84F6}" srcId="{3E8CF55E-D77B-4D7E-9DF2-FE57F539C972}" destId="{8C710A00-3017-41F0-A801-154C0B08E64E}" srcOrd="1" destOrd="0" parTransId="{AD83D6F0-58C5-40AE-A8DD-507A1DE81C20}" sibTransId="{AFFBA362-C2FD-46BD-AC7A-36AE9B9DA3FE}"/>
    <dgm:cxn modelId="{E623DBA7-AF9C-4F14-813A-3750C6B233EC}" type="presOf" srcId="{3E8CF55E-D77B-4D7E-9DF2-FE57F539C972}" destId="{749B204A-38D1-4B9B-8BE3-44A5BE8956DE}" srcOrd="0" destOrd="0" presId="urn:microsoft.com/office/officeart/2005/8/layout/vProcess5"/>
    <dgm:cxn modelId="{66D5DD1B-DE54-4755-AE90-2C5A8C141BEB}" type="presOf" srcId="{8C710A00-3017-41F0-A801-154C0B08E64E}" destId="{8D536BDA-0BC1-4A30-8CD7-9C479B7FF5F4}" srcOrd="0" destOrd="0" presId="urn:microsoft.com/office/officeart/2005/8/layout/vProcess5"/>
    <dgm:cxn modelId="{7B715479-6659-49B3-BF3B-060A8CBE4DDA}" type="presOf" srcId="{DD81BDF5-3B92-4C09-8710-48374D8DB674}" destId="{4CA87909-A361-4417-B6A2-9F790A93A6A2}" srcOrd="0" destOrd="0" presId="urn:microsoft.com/office/officeart/2005/8/layout/vProcess5"/>
    <dgm:cxn modelId="{503336B2-B70A-4DDA-9515-1E25A69246CD}" type="presOf" srcId="{D57F9DCF-A9F0-4A7C-9C86-2D27EFE7AD43}" destId="{34A4CF46-1DE9-4FE4-B4F0-08DD0AFB44CD}" srcOrd="0" destOrd="0" presId="urn:microsoft.com/office/officeart/2005/8/layout/vProcess5"/>
    <dgm:cxn modelId="{232B4EEE-CAF4-4981-ABD2-BD029F07E9B8}" type="presOf" srcId="{3024FAA5-D1A0-4EBA-B1F7-D3579B58ABEE}" destId="{CE9D527C-7E86-42C3-B4FA-F0F205190015}" srcOrd="0" destOrd="0" presId="urn:microsoft.com/office/officeart/2005/8/layout/vProcess5"/>
    <dgm:cxn modelId="{27914D9C-BF97-41D7-8F90-BC60DE13F689}" type="presParOf" srcId="{749B204A-38D1-4B9B-8BE3-44A5BE8956DE}" destId="{1C502E76-013C-48B6-B7BB-3288592533CA}" srcOrd="0" destOrd="0" presId="urn:microsoft.com/office/officeart/2005/8/layout/vProcess5"/>
    <dgm:cxn modelId="{6C6FDC9D-C669-4DE2-A62D-A5F681B74128}" type="presParOf" srcId="{749B204A-38D1-4B9B-8BE3-44A5BE8956DE}" destId="{34A4CF46-1DE9-4FE4-B4F0-08DD0AFB44CD}" srcOrd="1" destOrd="0" presId="urn:microsoft.com/office/officeart/2005/8/layout/vProcess5"/>
    <dgm:cxn modelId="{2792A81B-AF35-4578-8DF4-E56F8FDFF730}" type="presParOf" srcId="{749B204A-38D1-4B9B-8BE3-44A5BE8956DE}" destId="{8D536BDA-0BC1-4A30-8CD7-9C479B7FF5F4}" srcOrd="2" destOrd="0" presId="urn:microsoft.com/office/officeart/2005/8/layout/vProcess5"/>
    <dgm:cxn modelId="{B43EBEA6-58E2-46BC-95B9-C37577B5403A}" type="presParOf" srcId="{749B204A-38D1-4B9B-8BE3-44A5BE8956DE}" destId="{4CA87909-A361-4417-B6A2-9F790A93A6A2}" srcOrd="3" destOrd="0" presId="urn:microsoft.com/office/officeart/2005/8/layout/vProcess5"/>
    <dgm:cxn modelId="{FA10DB49-C3C9-40BE-9056-9306CB614527}" type="presParOf" srcId="{749B204A-38D1-4B9B-8BE3-44A5BE8956DE}" destId="{CE9D527C-7E86-42C3-B4FA-F0F205190015}" srcOrd="4" destOrd="0" presId="urn:microsoft.com/office/officeart/2005/8/layout/vProcess5"/>
    <dgm:cxn modelId="{5F8AF6B1-C9CF-4DE9-9888-3D421EB799BF}" type="presParOf" srcId="{749B204A-38D1-4B9B-8BE3-44A5BE8956DE}" destId="{38EF51E9-4F72-4EBF-9FA5-2979418A6EDE}" srcOrd="5" destOrd="0" presId="urn:microsoft.com/office/officeart/2005/8/layout/vProcess5"/>
    <dgm:cxn modelId="{2445C2E2-31F4-4C1D-9213-EE1C368E0091}" type="presParOf" srcId="{749B204A-38D1-4B9B-8BE3-44A5BE8956DE}" destId="{8FB832B5-3218-40AD-A5BD-446847BD64B1}" srcOrd="6" destOrd="0" presId="urn:microsoft.com/office/officeart/2005/8/layout/vProcess5"/>
    <dgm:cxn modelId="{35B74864-B9E1-49DD-B154-B1E945E020CD}" type="presParOf" srcId="{749B204A-38D1-4B9B-8BE3-44A5BE8956DE}" destId="{FD42B542-B931-4AD6-B2BF-35461FCCAA4E}" srcOrd="7" destOrd="0" presId="urn:microsoft.com/office/officeart/2005/8/layout/vProcess5"/>
    <dgm:cxn modelId="{BC14D657-9E29-4F48-83BC-682B3B2C7134}" type="presParOf" srcId="{749B204A-38D1-4B9B-8BE3-44A5BE8956DE}" destId="{C84BAD1F-F2BF-4968-B3E8-4A87A4F6228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D653A5-7130-46D6-9838-5F12A8B2E8FD}" type="doc">
      <dgm:prSet loTypeId="urn:microsoft.com/office/officeart/2005/8/layout/chevron2" loCatId="process" qsTypeId="urn:microsoft.com/office/officeart/2005/8/quickstyle/3d2#4" qsCatId="3D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ABFA6F8E-665E-416D-A62F-E920145D7FB2}">
      <dgm:prSet phldrT="[Текст]" custT="1"/>
      <dgm:spPr>
        <a:solidFill>
          <a:srgbClr val="2565AB"/>
        </a:solidFill>
      </dgm:spPr>
      <dgm:t>
        <a:bodyPr/>
        <a:lstStyle/>
        <a:p>
          <a:r>
            <a:rPr lang="ru-RU" sz="1800" b="1" dirty="0"/>
            <a:t>Цель</a:t>
          </a:r>
        </a:p>
      </dgm:t>
    </dgm:pt>
    <dgm:pt modelId="{C1FDD85C-6023-49F8-8193-C9E812B2C22E}" type="parTrans" cxnId="{B11080AC-2DAE-4C12-BD00-A30949527FB1}">
      <dgm:prSet/>
      <dgm:spPr/>
      <dgm:t>
        <a:bodyPr/>
        <a:lstStyle/>
        <a:p>
          <a:endParaRPr lang="ru-RU" sz="1400"/>
        </a:p>
      </dgm:t>
    </dgm:pt>
    <dgm:pt modelId="{AC566F8D-837F-401C-A9E8-068AF3A17B70}" type="sibTrans" cxnId="{B11080AC-2DAE-4C12-BD00-A30949527FB1}">
      <dgm:prSet/>
      <dgm:spPr/>
      <dgm:t>
        <a:bodyPr/>
        <a:lstStyle/>
        <a:p>
          <a:endParaRPr lang="ru-RU" sz="1400"/>
        </a:p>
      </dgm:t>
    </dgm:pt>
    <dgm:pt modelId="{3558C70E-5F19-4DAE-9224-18D2F446860B}">
      <dgm:prSet phldrT="[Текст]" custT="1"/>
      <dgm:spPr/>
      <dgm:t>
        <a:bodyPr/>
        <a:lstStyle/>
        <a:p>
          <a:r>
            <a:rPr lang="ru-RU" sz="1600" dirty="0"/>
            <a:t>создание условий для детей с ОВЗ в соответствии с требованиями законодательства, формирование индивидуальных образовательных траекторий для обучающихся с ОВЗ</a:t>
          </a:r>
        </a:p>
      </dgm:t>
    </dgm:pt>
    <dgm:pt modelId="{27A933DE-6F9D-4599-ABD6-521FB5C235EF}" type="parTrans" cxnId="{333B06F6-A83E-4EED-905F-0D2F2E3ABB48}">
      <dgm:prSet/>
      <dgm:spPr/>
      <dgm:t>
        <a:bodyPr/>
        <a:lstStyle/>
        <a:p>
          <a:endParaRPr lang="ru-RU" sz="1400"/>
        </a:p>
      </dgm:t>
    </dgm:pt>
    <dgm:pt modelId="{352AB610-A15A-4BD1-AD00-86EB1431D49E}" type="sibTrans" cxnId="{333B06F6-A83E-4EED-905F-0D2F2E3ABB48}">
      <dgm:prSet/>
      <dgm:spPr/>
      <dgm:t>
        <a:bodyPr/>
        <a:lstStyle/>
        <a:p>
          <a:endParaRPr lang="ru-RU" sz="1400"/>
        </a:p>
      </dgm:t>
    </dgm:pt>
    <dgm:pt modelId="{588AF161-74E7-45AA-A601-1046EE7507DA}">
      <dgm:prSet custT="1"/>
      <dgm:spPr>
        <a:solidFill>
          <a:srgbClr val="153961"/>
        </a:solidFill>
      </dgm:spPr>
      <dgm:t>
        <a:bodyPr/>
        <a:lstStyle/>
        <a:p>
          <a:r>
            <a:rPr lang="ru-RU" sz="1800" b="1" dirty="0"/>
            <a:t>Задачи</a:t>
          </a:r>
          <a:endParaRPr lang="ru-RU" sz="1800" dirty="0"/>
        </a:p>
      </dgm:t>
    </dgm:pt>
    <dgm:pt modelId="{9B5A50CA-7576-4D8D-9586-994547A379BB}" type="parTrans" cxnId="{B507980A-58B1-442B-9F96-271B02797C51}">
      <dgm:prSet/>
      <dgm:spPr/>
      <dgm:t>
        <a:bodyPr/>
        <a:lstStyle/>
        <a:p>
          <a:endParaRPr lang="ru-RU" sz="1400"/>
        </a:p>
      </dgm:t>
    </dgm:pt>
    <dgm:pt modelId="{C4E33F5D-5843-492D-B6FC-DE50B524AB67}" type="sibTrans" cxnId="{B507980A-58B1-442B-9F96-271B02797C51}">
      <dgm:prSet/>
      <dgm:spPr/>
      <dgm:t>
        <a:bodyPr/>
        <a:lstStyle/>
        <a:p>
          <a:endParaRPr lang="ru-RU" sz="1400"/>
        </a:p>
      </dgm:t>
    </dgm:pt>
    <dgm:pt modelId="{997BD6F1-068A-4D9F-8BB5-69B16F0B0C36}">
      <dgm:prSet custT="1"/>
      <dgm:spPr/>
      <dgm:t>
        <a:bodyPr/>
        <a:lstStyle/>
        <a:p>
          <a:r>
            <a:rPr lang="ru-RU" sz="1400" dirty="0"/>
            <a:t>Создание логопедической службы для коррекции речевых нарушений.</a:t>
          </a:r>
        </a:p>
      </dgm:t>
    </dgm:pt>
    <dgm:pt modelId="{BA53CE08-FBA2-4568-B2E0-34D2DAD7F438}" type="parTrans" cxnId="{DEDBE69E-F4C1-4F93-A7BE-6CD7C2B9954C}">
      <dgm:prSet/>
      <dgm:spPr/>
      <dgm:t>
        <a:bodyPr/>
        <a:lstStyle/>
        <a:p>
          <a:endParaRPr lang="ru-RU" sz="1400"/>
        </a:p>
      </dgm:t>
    </dgm:pt>
    <dgm:pt modelId="{C235E792-5D40-4E90-9F4A-18D17617C190}" type="sibTrans" cxnId="{DEDBE69E-F4C1-4F93-A7BE-6CD7C2B9954C}">
      <dgm:prSet/>
      <dgm:spPr/>
      <dgm:t>
        <a:bodyPr/>
        <a:lstStyle/>
        <a:p>
          <a:endParaRPr lang="ru-RU" sz="1400"/>
        </a:p>
      </dgm:t>
    </dgm:pt>
    <dgm:pt modelId="{8A0AF679-B57C-4435-B78D-FAFE64587963}">
      <dgm:prSet custT="1"/>
      <dgm:spPr/>
      <dgm:t>
        <a:bodyPr/>
        <a:lstStyle/>
        <a:p>
          <a:r>
            <a:rPr lang="ru-RU" sz="1400" dirty="0"/>
            <a:t>Повышение компетенции учителей по работе с обучающимися ОВЗ и инвалидностью.</a:t>
          </a:r>
        </a:p>
      </dgm:t>
    </dgm:pt>
    <dgm:pt modelId="{5F42E766-4E78-468C-923F-53BFD6999912}" type="parTrans" cxnId="{D63B3150-A4A5-4CD3-BEA6-3EAA2106DB2E}">
      <dgm:prSet/>
      <dgm:spPr/>
      <dgm:t>
        <a:bodyPr/>
        <a:lstStyle/>
        <a:p>
          <a:endParaRPr lang="ru-RU" sz="1400"/>
        </a:p>
      </dgm:t>
    </dgm:pt>
    <dgm:pt modelId="{8221A2E3-2801-4CE4-97DB-E447D12B06B3}" type="sibTrans" cxnId="{D63B3150-A4A5-4CD3-BEA6-3EAA2106DB2E}">
      <dgm:prSet/>
      <dgm:spPr/>
      <dgm:t>
        <a:bodyPr/>
        <a:lstStyle/>
        <a:p>
          <a:endParaRPr lang="ru-RU" sz="1400"/>
        </a:p>
      </dgm:t>
    </dgm:pt>
    <dgm:pt modelId="{217BE1D0-2F76-4B1C-A6B1-A0DA185D7DA7}">
      <dgm:prSet custT="1"/>
      <dgm:spPr/>
      <dgm:t>
        <a:bodyPr/>
        <a:lstStyle/>
        <a:p>
          <a:r>
            <a:rPr lang="ru-RU" sz="1400" dirty="0"/>
            <a:t>Разработка индивидуальных образовательных маршрутов для детей с ОВЗ. </a:t>
          </a:r>
        </a:p>
      </dgm:t>
    </dgm:pt>
    <dgm:pt modelId="{97D18660-75F5-4F0D-BE3B-C9AC5DBBBF8B}" type="parTrans" cxnId="{743C6038-55D4-4156-AA40-CE5F0FBF96D4}">
      <dgm:prSet/>
      <dgm:spPr/>
      <dgm:t>
        <a:bodyPr/>
        <a:lstStyle/>
        <a:p>
          <a:endParaRPr lang="ru-RU" sz="1400"/>
        </a:p>
      </dgm:t>
    </dgm:pt>
    <dgm:pt modelId="{7C5FED33-779C-455B-BE17-F7B3E549A8B1}" type="sibTrans" cxnId="{743C6038-55D4-4156-AA40-CE5F0FBF96D4}">
      <dgm:prSet/>
      <dgm:spPr/>
      <dgm:t>
        <a:bodyPr/>
        <a:lstStyle/>
        <a:p>
          <a:endParaRPr lang="ru-RU" sz="1400"/>
        </a:p>
      </dgm:t>
    </dgm:pt>
    <dgm:pt modelId="{A6957666-D131-4A07-A0E6-39031FD3D862}">
      <dgm:prSet custT="1"/>
      <dgm:spPr/>
      <dgm:t>
        <a:bodyPr/>
        <a:lstStyle/>
        <a:p>
          <a:r>
            <a:rPr lang="ru-RU" sz="1400" dirty="0"/>
            <a:t>Вовлечение обучающихся с ОВЗ в социально-значимую деятельность, конкурсы и мероприятия различной направленности.</a:t>
          </a:r>
        </a:p>
      </dgm:t>
    </dgm:pt>
    <dgm:pt modelId="{BDF3F724-46CC-4AA8-B189-2C676260118E}" type="parTrans" cxnId="{39429804-0A52-4155-A0F9-6A8715D0E99B}">
      <dgm:prSet/>
      <dgm:spPr/>
      <dgm:t>
        <a:bodyPr/>
        <a:lstStyle/>
        <a:p>
          <a:endParaRPr lang="ru-RU" sz="1400"/>
        </a:p>
      </dgm:t>
    </dgm:pt>
    <dgm:pt modelId="{CF34593D-4D4F-457B-BDE6-9C8E8E5F535A}" type="sibTrans" cxnId="{39429804-0A52-4155-A0F9-6A8715D0E99B}">
      <dgm:prSet/>
      <dgm:spPr/>
      <dgm:t>
        <a:bodyPr/>
        <a:lstStyle/>
        <a:p>
          <a:endParaRPr lang="ru-RU" sz="1400"/>
        </a:p>
      </dgm:t>
    </dgm:pt>
    <dgm:pt modelId="{24236848-C835-49CF-8C5C-CC7399744800}">
      <dgm:prSet custT="1"/>
      <dgm:spPr/>
      <dgm:t>
        <a:bodyPr/>
        <a:lstStyle/>
        <a:p>
          <a:r>
            <a:rPr lang="ru-RU" sz="1400" dirty="0"/>
            <a:t>Создание специальных условий для детей с особыми потребностями в учёбе, расширение специализированных программ во внеурочной деятельности.</a:t>
          </a:r>
        </a:p>
      </dgm:t>
    </dgm:pt>
    <dgm:pt modelId="{9279952B-E188-4129-9BF4-159840BFDECE}" type="parTrans" cxnId="{4B69224A-7995-40B2-A9E3-429A6F1B1B88}">
      <dgm:prSet/>
      <dgm:spPr/>
      <dgm:t>
        <a:bodyPr/>
        <a:lstStyle/>
        <a:p>
          <a:endParaRPr lang="ru-RU" sz="1400"/>
        </a:p>
      </dgm:t>
    </dgm:pt>
    <dgm:pt modelId="{DFDF3CB7-6D51-4150-A1A6-B1C02DE594BE}" type="sibTrans" cxnId="{4B69224A-7995-40B2-A9E3-429A6F1B1B88}">
      <dgm:prSet/>
      <dgm:spPr/>
      <dgm:t>
        <a:bodyPr/>
        <a:lstStyle/>
        <a:p>
          <a:endParaRPr lang="ru-RU" sz="1400"/>
        </a:p>
      </dgm:t>
    </dgm:pt>
    <dgm:pt modelId="{8F9B358D-9DB2-4156-8130-B72736DA650B}" type="pres">
      <dgm:prSet presAssocID="{2BD653A5-7130-46D6-9838-5F12A8B2E8F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3CFE73-EE80-4EE6-BB1A-A6B31F15B073}" type="pres">
      <dgm:prSet presAssocID="{ABFA6F8E-665E-416D-A62F-E920145D7FB2}" presName="composite" presStyleCnt="0"/>
      <dgm:spPr/>
    </dgm:pt>
    <dgm:pt modelId="{B5BD6A42-D43F-4207-B881-50F62455985B}" type="pres">
      <dgm:prSet presAssocID="{ABFA6F8E-665E-416D-A62F-E920145D7FB2}" presName="parentText" presStyleLbl="alignNode1" presStyleIdx="0" presStyleCnt="2" custLinFactNeighborX="-1933" custLinFactNeighborY="-27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072F97-C0BB-4A9D-8F2B-372AC33C97A5}" type="pres">
      <dgm:prSet presAssocID="{ABFA6F8E-665E-416D-A62F-E920145D7FB2}" presName="descendantText" presStyleLbl="alignAcc1" presStyleIdx="0" presStyleCnt="2" custScaleX="67319" custLinFactNeighborX="-1611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E6EB8F-0133-4D17-9762-818B36771AC7}" type="pres">
      <dgm:prSet presAssocID="{AC566F8D-837F-401C-A9E8-068AF3A17B70}" presName="sp" presStyleCnt="0"/>
      <dgm:spPr/>
    </dgm:pt>
    <dgm:pt modelId="{D73447A9-E6C1-4AD8-AB19-03ABF1FDEF6D}" type="pres">
      <dgm:prSet presAssocID="{588AF161-74E7-45AA-A601-1046EE7507DA}" presName="composite" presStyleCnt="0"/>
      <dgm:spPr/>
    </dgm:pt>
    <dgm:pt modelId="{8B0D0F36-0E79-4F37-88E6-345E55C10BBB}" type="pres">
      <dgm:prSet presAssocID="{588AF161-74E7-45AA-A601-1046EE7507DA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3E637B-2AFA-4887-A4AD-C1985EE9F637}" type="pres">
      <dgm:prSet presAssocID="{588AF161-74E7-45AA-A601-1046EE7507DA}" presName="descendantText" presStyleLbl="alignAcc1" presStyleIdx="1" presStyleCnt="2" custScaleX="75287" custScaleY="176631" custLinFactNeighborX="-13137" custLinFactNeighborY="50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07980A-58B1-442B-9F96-271B02797C51}" srcId="{2BD653A5-7130-46D6-9838-5F12A8B2E8FD}" destId="{588AF161-74E7-45AA-A601-1046EE7507DA}" srcOrd="1" destOrd="0" parTransId="{9B5A50CA-7576-4D8D-9586-994547A379BB}" sibTransId="{C4E33F5D-5843-492D-B6FC-DE50B524AB67}"/>
    <dgm:cxn modelId="{7021EE9E-1697-47D7-89E8-E56BFF82C667}" type="presOf" srcId="{217BE1D0-2F76-4B1C-A6B1-A0DA185D7DA7}" destId="{893E637B-2AFA-4887-A4AD-C1985EE9F637}" srcOrd="0" destOrd="2" presId="urn:microsoft.com/office/officeart/2005/8/layout/chevron2"/>
    <dgm:cxn modelId="{743C6038-55D4-4156-AA40-CE5F0FBF96D4}" srcId="{588AF161-74E7-45AA-A601-1046EE7507DA}" destId="{217BE1D0-2F76-4B1C-A6B1-A0DA185D7DA7}" srcOrd="2" destOrd="0" parTransId="{97D18660-75F5-4F0D-BE3B-C9AC5DBBBF8B}" sibTransId="{7C5FED33-779C-455B-BE17-F7B3E549A8B1}"/>
    <dgm:cxn modelId="{39429804-0A52-4155-A0F9-6A8715D0E99B}" srcId="{588AF161-74E7-45AA-A601-1046EE7507DA}" destId="{A6957666-D131-4A07-A0E6-39031FD3D862}" srcOrd="3" destOrd="0" parTransId="{BDF3F724-46CC-4AA8-B189-2C676260118E}" sibTransId="{CF34593D-4D4F-457B-BDE6-9C8E8E5F535A}"/>
    <dgm:cxn modelId="{473A06A0-5240-4364-887E-43592F7A3B73}" type="presOf" srcId="{24236848-C835-49CF-8C5C-CC7399744800}" destId="{893E637B-2AFA-4887-A4AD-C1985EE9F637}" srcOrd="0" destOrd="4" presId="urn:microsoft.com/office/officeart/2005/8/layout/chevron2"/>
    <dgm:cxn modelId="{333B06F6-A83E-4EED-905F-0D2F2E3ABB48}" srcId="{ABFA6F8E-665E-416D-A62F-E920145D7FB2}" destId="{3558C70E-5F19-4DAE-9224-18D2F446860B}" srcOrd="0" destOrd="0" parTransId="{27A933DE-6F9D-4599-ABD6-521FB5C235EF}" sibTransId="{352AB610-A15A-4BD1-AD00-86EB1431D49E}"/>
    <dgm:cxn modelId="{DEDBE69E-F4C1-4F93-A7BE-6CD7C2B9954C}" srcId="{588AF161-74E7-45AA-A601-1046EE7507DA}" destId="{997BD6F1-068A-4D9F-8BB5-69B16F0B0C36}" srcOrd="0" destOrd="0" parTransId="{BA53CE08-FBA2-4568-B2E0-34D2DAD7F438}" sibTransId="{C235E792-5D40-4E90-9F4A-18D17617C190}"/>
    <dgm:cxn modelId="{8A5D4712-2AE2-439B-940E-EBC4008B0A38}" type="presOf" srcId="{8A0AF679-B57C-4435-B78D-FAFE64587963}" destId="{893E637B-2AFA-4887-A4AD-C1985EE9F637}" srcOrd="0" destOrd="1" presId="urn:microsoft.com/office/officeart/2005/8/layout/chevron2"/>
    <dgm:cxn modelId="{B11080AC-2DAE-4C12-BD00-A30949527FB1}" srcId="{2BD653A5-7130-46D6-9838-5F12A8B2E8FD}" destId="{ABFA6F8E-665E-416D-A62F-E920145D7FB2}" srcOrd="0" destOrd="0" parTransId="{C1FDD85C-6023-49F8-8193-C9E812B2C22E}" sibTransId="{AC566F8D-837F-401C-A9E8-068AF3A17B70}"/>
    <dgm:cxn modelId="{C8EF6E50-D4EB-47BC-83E7-8143FE405E0D}" type="presOf" srcId="{588AF161-74E7-45AA-A601-1046EE7507DA}" destId="{8B0D0F36-0E79-4F37-88E6-345E55C10BBB}" srcOrd="0" destOrd="0" presId="urn:microsoft.com/office/officeart/2005/8/layout/chevron2"/>
    <dgm:cxn modelId="{D8FF9A49-2290-4A2A-89B9-50EB5B09FB8F}" type="presOf" srcId="{ABFA6F8E-665E-416D-A62F-E920145D7FB2}" destId="{B5BD6A42-D43F-4207-B881-50F62455985B}" srcOrd="0" destOrd="0" presId="urn:microsoft.com/office/officeart/2005/8/layout/chevron2"/>
    <dgm:cxn modelId="{D63B3150-A4A5-4CD3-BEA6-3EAA2106DB2E}" srcId="{588AF161-74E7-45AA-A601-1046EE7507DA}" destId="{8A0AF679-B57C-4435-B78D-FAFE64587963}" srcOrd="1" destOrd="0" parTransId="{5F42E766-4E78-468C-923F-53BFD6999912}" sibTransId="{8221A2E3-2801-4CE4-97DB-E447D12B06B3}"/>
    <dgm:cxn modelId="{FE9C2A28-83C7-4F3F-A07B-D6EC053A1A7E}" type="presOf" srcId="{A6957666-D131-4A07-A0E6-39031FD3D862}" destId="{893E637B-2AFA-4887-A4AD-C1985EE9F637}" srcOrd="0" destOrd="3" presId="urn:microsoft.com/office/officeart/2005/8/layout/chevron2"/>
    <dgm:cxn modelId="{B6D22FD6-07D1-4633-96C8-11E6DEF51BD5}" type="presOf" srcId="{3558C70E-5F19-4DAE-9224-18D2F446860B}" destId="{3B072F97-C0BB-4A9D-8F2B-372AC33C97A5}" srcOrd="0" destOrd="0" presId="urn:microsoft.com/office/officeart/2005/8/layout/chevron2"/>
    <dgm:cxn modelId="{6F795A4A-5A3B-452E-A10A-07F105EE32D9}" type="presOf" srcId="{2BD653A5-7130-46D6-9838-5F12A8B2E8FD}" destId="{8F9B358D-9DB2-4156-8130-B72736DA650B}" srcOrd="0" destOrd="0" presId="urn:microsoft.com/office/officeart/2005/8/layout/chevron2"/>
    <dgm:cxn modelId="{4B69224A-7995-40B2-A9E3-429A6F1B1B88}" srcId="{588AF161-74E7-45AA-A601-1046EE7507DA}" destId="{24236848-C835-49CF-8C5C-CC7399744800}" srcOrd="4" destOrd="0" parTransId="{9279952B-E188-4129-9BF4-159840BFDECE}" sibTransId="{DFDF3CB7-6D51-4150-A1A6-B1C02DE594BE}"/>
    <dgm:cxn modelId="{E94C14D1-D45D-4E8A-B0F9-F1F2CCB97CAF}" type="presOf" srcId="{997BD6F1-068A-4D9F-8BB5-69B16F0B0C36}" destId="{893E637B-2AFA-4887-A4AD-C1985EE9F637}" srcOrd="0" destOrd="0" presId="urn:microsoft.com/office/officeart/2005/8/layout/chevron2"/>
    <dgm:cxn modelId="{A700B9C3-B13D-429E-BC08-298EB92C8146}" type="presParOf" srcId="{8F9B358D-9DB2-4156-8130-B72736DA650B}" destId="{543CFE73-EE80-4EE6-BB1A-A6B31F15B073}" srcOrd="0" destOrd="0" presId="urn:microsoft.com/office/officeart/2005/8/layout/chevron2"/>
    <dgm:cxn modelId="{A6D26DEC-D7D0-415C-86E5-28E225B2CE4A}" type="presParOf" srcId="{543CFE73-EE80-4EE6-BB1A-A6B31F15B073}" destId="{B5BD6A42-D43F-4207-B881-50F62455985B}" srcOrd="0" destOrd="0" presId="urn:microsoft.com/office/officeart/2005/8/layout/chevron2"/>
    <dgm:cxn modelId="{933A45E1-71DF-4346-BACA-B341220DDFE3}" type="presParOf" srcId="{543CFE73-EE80-4EE6-BB1A-A6B31F15B073}" destId="{3B072F97-C0BB-4A9D-8F2B-372AC33C97A5}" srcOrd="1" destOrd="0" presId="urn:microsoft.com/office/officeart/2005/8/layout/chevron2"/>
    <dgm:cxn modelId="{C8EFB34C-3F33-4B32-8116-98D27E61A13F}" type="presParOf" srcId="{8F9B358D-9DB2-4156-8130-B72736DA650B}" destId="{62E6EB8F-0133-4D17-9762-818B36771AC7}" srcOrd="1" destOrd="0" presId="urn:microsoft.com/office/officeart/2005/8/layout/chevron2"/>
    <dgm:cxn modelId="{2D0B57E5-C487-41F5-975F-D19F2482B564}" type="presParOf" srcId="{8F9B358D-9DB2-4156-8130-B72736DA650B}" destId="{D73447A9-E6C1-4AD8-AB19-03ABF1FDEF6D}" srcOrd="2" destOrd="0" presId="urn:microsoft.com/office/officeart/2005/8/layout/chevron2"/>
    <dgm:cxn modelId="{EB838DD3-5FEF-4932-9266-E977F0372D38}" type="presParOf" srcId="{D73447A9-E6C1-4AD8-AB19-03ABF1FDEF6D}" destId="{8B0D0F36-0E79-4F37-88E6-345E55C10BBB}" srcOrd="0" destOrd="0" presId="urn:microsoft.com/office/officeart/2005/8/layout/chevron2"/>
    <dgm:cxn modelId="{18D4A56D-80B7-4B5E-AD15-AE800E706723}" type="presParOf" srcId="{D73447A9-E6C1-4AD8-AB19-03ABF1FDEF6D}" destId="{893E637B-2AFA-4887-A4AD-C1985EE9F63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4648232-64CC-49A0-B14C-C5380F882BA0}" type="doc">
      <dgm:prSet loTypeId="urn:microsoft.com/office/officeart/2005/8/layout/hList7#1" loCatId="process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18A5DE91-0F50-4EC1-861F-9D6CE4CF62D0}">
      <dgm:prSet phldrT="[Текст]" custT="1"/>
      <dgm:spPr>
        <a:solidFill>
          <a:srgbClr val="A299C7">
            <a:alpha val="89804"/>
          </a:srgbClr>
        </a:solidFill>
      </dgm:spPr>
      <dgm:t>
        <a:bodyPr/>
        <a:lstStyle/>
        <a:p>
          <a:r>
            <a:rPr lang="ru-RU" sz="1800" b="1" i="0" dirty="0">
              <a:solidFill>
                <a:schemeClr val="tx1"/>
              </a:solidFill>
            </a:rPr>
            <a:t>01.09.2021 г. введена штатная единица учителя-логопеда</a:t>
          </a:r>
          <a:endParaRPr lang="ru-RU" sz="1800" b="1" dirty="0">
            <a:solidFill>
              <a:schemeClr val="tx1"/>
            </a:solidFill>
          </a:endParaRPr>
        </a:p>
      </dgm:t>
    </dgm:pt>
    <dgm:pt modelId="{F1F0D8B5-1B52-4A34-BB89-A4FA443D87FC}" type="parTrans" cxnId="{99FD0477-06CA-4514-8E2C-D8A381BE0E35}">
      <dgm:prSet/>
      <dgm:spPr/>
      <dgm:t>
        <a:bodyPr/>
        <a:lstStyle/>
        <a:p>
          <a:endParaRPr lang="ru-RU" b="1"/>
        </a:p>
      </dgm:t>
    </dgm:pt>
    <dgm:pt modelId="{1E4469A9-21E0-44B5-B42C-A2C99E3DC642}" type="sibTrans" cxnId="{99FD0477-06CA-4514-8E2C-D8A381BE0E35}">
      <dgm:prSet/>
      <dgm:spPr/>
      <dgm:t>
        <a:bodyPr/>
        <a:lstStyle/>
        <a:p>
          <a:endParaRPr lang="ru-RU" b="1"/>
        </a:p>
      </dgm:t>
    </dgm:pt>
    <dgm:pt modelId="{6829FDAA-2066-49AF-8F7E-428046A093FD}">
      <dgm:prSet phldrT="[Текст]" custT="1"/>
      <dgm:spPr>
        <a:solidFill>
          <a:srgbClr val="867BB7">
            <a:alpha val="81961"/>
          </a:srgbClr>
        </a:solidFill>
      </dgm:spPr>
      <dgm:t>
        <a:bodyPr/>
        <a:lstStyle/>
        <a:p>
          <a:r>
            <a:rPr lang="ru-RU" sz="1600" b="1" i="0" dirty="0">
              <a:solidFill>
                <a:schemeClr val="tx1"/>
              </a:solidFill>
            </a:rPr>
            <a:t>100 % учителей прошли курсы повышения квалификации по работе с обучающимися с ОВЗ</a:t>
          </a:r>
          <a:endParaRPr lang="ru-RU" sz="1600" b="1" dirty="0">
            <a:solidFill>
              <a:schemeClr val="tx1"/>
            </a:solidFill>
          </a:endParaRPr>
        </a:p>
      </dgm:t>
    </dgm:pt>
    <dgm:pt modelId="{73019B96-4359-4681-A30A-C8988552D2BB}" type="parTrans" cxnId="{45AA949B-9082-4737-929D-2E6FB85B2ACD}">
      <dgm:prSet/>
      <dgm:spPr/>
      <dgm:t>
        <a:bodyPr/>
        <a:lstStyle/>
        <a:p>
          <a:endParaRPr lang="ru-RU" b="1"/>
        </a:p>
      </dgm:t>
    </dgm:pt>
    <dgm:pt modelId="{BFACAE1A-06D9-42D1-ABD6-4D7D78C9329C}" type="sibTrans" cxnId="{45AA949B-9082-4737-929D-2E6FB85B2ACD}">
      <dgm:prSet/>
      <dgm:spPr/>
      <dgm:t>
        <a:bodyPr/>
        <a:lstStyle/>
        <a:p>
          <a:endParaRPr lang="ru-RU" b="1"/>
        </a:p>
      </dgm:t>
    </dgm:pt>
    <dgm:pt modelId="{790B2F2D-AC47-427F-946E-2F9C2DBDAFE2}">
      <dgm:prSet phldrT="[Текст]" custT="1"/>
      <dgm:spPr>
        <a:solidFill>
          <a:srgbClr val="3A325C">
            <a:alpha val="57647"/>
          </a:srgbClr>
        </a:solidFill>
      </dgm:spPr>
      <dgm:t>
        <a:bodyPr/>
        <a:lstStyle/>
        <a:p>
          <a:r>
            <a:rPr lang="ru-RU" sz="1500" b="1" dirty="0">
              <a:solidFill>
                <a:schemeClr val="tx1"/>
              </a:solidFill>
            </a:rPr>
            <a:t>Во внеурочной деятельности введены кружки для детей с ОВЗ:</a:t>
          </a:r>
        </a:p>
        <a:p>
          <a:r>
            <a:rPr lang="ru-RU" sz="1500" b="1" dirty="0">
              <a:solidFill>
                <a:schemeClr val="tx1"/>
              </a:solidFill>
            </a:rPr>
            <a:t>«Волшебный карандаш», «Занимательная математика»</a:t>
          </a:r>
        </a:p>
      </dgm:t>
    </dgm:pt>
    <dgm:pt modelId="{113E046C-703D-4FD8-917A-6E78F3F00734}" type="parTrans" cxnId="{2CC25FCC-DCB1-4CEB-BF2F-FF8C63ABC55A}">
      <dgm:prSet/>
      <dgm:spPr/>
      <dgm:t>
        <a:bodyPr/>
        <a:lstStyle/>
        <a:p>
          <a:endParaRPr lang="ru-RU" b="1"/>
        </a:p>
      </dgm:t>
    </dgm:pt>
    <dgm:pt modelId="{30825CBD-E8B3-471D-A556-D64214E9E089}" type="sibTrans" cxnId="{2CC25FCC-DCB1-4CEB-BF2F-FF8C63ABC55A}">
      <dgm:prSet/>
      <dgm:spPr/>
      <dgm:t>
        <a:bodyPr/>
        <a:lstStyle/>
        <a:p>
          <a:endParaRPr lang="ru-RU" b="1"/>
        </a:p>
      </dgm:t>
    </dgm:pt>
    <dgm:pt modelId="{0E70FB07-0A3D-4ED9-8E3A-DA80EC2DD805}">
      <dgm:prSet phldrT="[Текст]" custT="1"/>
      <dgm:spPr>
        <a:solidFill>
          <a:srgbClr val="7C70B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solidFill>
                <a:schemeClr val="tx1"/>
              </a:solidFill>
            </a:rPr>
            <a:t>Разработаны индивидуальные образовательные маршруты для детей с ОВЗ</a:t>
          </a:r>
          <a:endParaRPr lang="ru-RU" sz="1600" dirty="0">
            <a:solidFill>
              <a:schemeClr val="tx1"/>
            </a:solidFill>
          </a:endParaRP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dirty="0"/>
        </a:p>
      </dgm:t>
    </dgm:pt>
    <dgm:pt modelId="{986B2E23-C310-4C7A-88AE-1413AC81D304}" type="parTrans" cxnId="{AB9A3962-3737-4E62-AB3C-BF3E5362C823}">
      <dgm:prSet/>
      <dgm:spPr/>
      <dgm:t>
        <a:bodyPr/>
        <a:lstStyle/>
        <a:p>
          <a:endParaRPr lang="ru-RU" b="1"/>
        </a:p>
      </dgm:t>
    </dgm:pt>
    <dgm:pt modelId="{5B9ABD84-ED62-45E5-B459-DE35FDDDDF7A}" type="sibTrans" cxnId="{AB9A3962-3737-4E62-AB3C-BF3E5362C823}">
      <dgm:prSet/>
      <dgm:spPr/>
      <dgm:t>
        <a:bodyPr/>
        <a:lstStyle/>
        <a:p>
          <a:endParaRPr lang="ru-RU" b="1"/>
        </a:p>
      </dgm:t>
    </dgm:pt>
    <dgm:pt modelId="{1F505F2F-AF25-49EC-A7E7-B470D59085D7}">
      <dgm:prSet phldrT="[Текст]" custT="1"/>
      <dgm:spPr>
        <a:solidFill>
          <a:srgbClr val="695BA5">
            <a:alpha val="73000"/>
          </a:srgb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dirty="0">
              <a:solidFill>
                <a:schemeClr val="tx1"/>
              </a:solidFill>
            </a:rPr>
            <a:t>Постоянно действующие круглые столы «Дети с особыми образовательными потребностями» 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dirty="0"/>
        </a:p>
      </dgm:t>
    </dgm:pt>
    <dgm:pt modelId="{7652E36E-0363-4E33-B6B0-BF62BB8DC863}" type="sibTrans" cxnId="{FB17801F-D62A-45E0-9F3D-540C222D5CC2}">
      <dgm:prSet/>
      <dgm:spPr/>
      <dgm:t>
        <a:bodyPr/>
        <a:lstStyle/>
        <a:p>
          <a:endParaRPr lang="ru-RU" b="1"/>
        </a:p>
      </dgm:t>
    </dgm:pt>
    <dgm:pt modelId="{219C942E-D850-45EC-AA86-3C8257EBB540}" type="parTrans" cxnId="{FB17801F-D62A-45E0-9F3D-540C222D5CC2}">
      <dgm:prSet/>
      <dgm:spPr/>
      <dgm:t>
        <a:bodyPr/>
        <a:lstStyle/>
        <a:p>
          <a:endParaRPr lang="ru-RU" b="1"/>
        </a:p>
      </dgm:t>
    </dgm:pt>
    <dgm:pt modelId="{D630DB58-7AE2-4A52-A5D2-C9D8C53BAAA5}">
      <dgm:prSet phldrT="[Текст]"/>
      <dgm:spPr>
        <a:solidFill>
          <a:srgbClr val="1B172B">
            <a:alpha val="49804"/>
          </a:srgb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>
              <a:solidFill>
                <a:schemeClr val="tx1"/>
              </a:solidFill>
            </a:rPr>
            <a:t>Во внеурочной деятельности введены кружки для детей с ОВЗ: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>
              <a:solidFill>
                <a:schemeClr val="tx1"/>
              </a:solidFill>
            </a:rPr>
            <a:t>«Звуковичок», «Театральный кружок «Лучик»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b="1" dirty="0"/>
        </a:p>
      </dgm:t>
    </dgm:pt>
    <dgm:pt modelId="{38B9E3A2-5377-4613-A25C-A0D0EEC88E11}" type="parTrans" cxnId="{7825E373-06E3-4860-92BB-91E4BC169091}">
      <dgm:prSet/>
      <dgm:spPr/>
      <dgm:t>
        <a:bodyPr/>
        <a:lstStyle/>
        <a:p>
          <a:endParaRPr lang="ru-RU" b="1"/>
        </a:p>
      </dgm:t>
    </dgm:pt>
    <dgm:pt modelId="{8BAAD84A-7AC7-49C8-B721-B1BE5BE75345}" type="sibTrans" cxnId="{7825E373-06E3-4860-92BB-91E4BC169091}">
      <dgm:prSet/>
      <dgm:spPr/>
      <dgm:t>
        <a:bodyPr/>
        <a:lstStyle/>
        <a:p>
          <a:endParaRPr lang="ru-RU" b="1"/>
        </a:p>
      </dgm:t>
    </dgm:pt>
    <dgm:pt modelId="{181842DA-7FE2-45CA-87BD-BB65FBF6A3F6}" type="pres">
      <dgm:prSet presAssocID="{C4648232-64CC-49A0-B14C-C5380F882BA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893448-167F-475E-9218-37FF21161A26}" type="pres">
      <dgm:prSet presAssocID="{C4648232-64CC-49A0-B14C-C5380F882BA0}" presName="fgShape" presStyleLbl="fgShp" presStyleIdx="0" presStyleCnt="1" custScaleY="108980" custLinFactNeighborX="-219" custLinFactNeighborY="-14037"/>
      <dgm:spPr>
        <a:prstGeom prst="leftRightArrow">
          <a:avLst/>
        </a:prstGeom>
      </dgm:spPr>
    </dgm:pt>
    <dgm:pt modelId="{4E2910ED-0FED-4DED-8E16-FA2F919D5DA7}" type="pres">
      <dgm:prSet presAssocID="{C4648232-64CC-49A0-B14C-C5380F882BA0}" presName="linComp" presStyleCnt="0"/>
      <dgm:spPr/>
    </dgm:pt>
    <dgm:pt modelId="{DAF70AD2-9AF4-4833-A182-2075A9BBA6FF}" type="pres">
      <dgm:prSet presAssocID="{18A5DE91-0F50-4EC1-861F-9D6CE4CF62D0}" presName="compNode" presStyleCnt="0"/>
      <dgm:spPr/>
    </dgm:pt>
    <dgm:pt modelId="{1BBF6A55-DD95-4269-81DA-7CD657FE0BE6}" type="pres">
      <dgm:prSet presAssocID="{18A5DE91-0F50-4EC1-861F-9D6CE4CF62D0}" presName="bkgdShape" presStyleLbl="node1" presStyleIdx="0" presStyleCnt="6"/>
      <dgm:spPr/>
      <dgm:t>
        <a:bodyPr/>
        <a:lstStyle/>
        <a:p>
          <a:endParaRPr lang="ru-RU"/>
        </a:p>
      </dgm:t>
    </dgm:pt>
    <dgm:pt modelId="{A4F5AD10-C32A-457F-B3C8-D45697C5A168}" type="pres">
      <dgm:prSet presAssocID="{18A5DE91-0F50-4EC1-861F-9D6CE4CF62D0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C8B80A-6804-4152-80BD-EDF5B3C973AB}" type="pres">
      <dgm:prSet presAssocID="{18A5DE91-0F50-4EC1-861F-9D6CE4CF62D0}" presName="invisiNode" presStyleLbl="node1" presStyleIdx="0" presStyleCnt="6"/>
      <dgm:spPr/>
    </dgm:pt>
    <dgm:pt modelId="{7DC57180-D2DA-42D5-B87E-8321563F63DB}" type="pres">
      <dgm:prSet presAssocID="{18A5DE91-0F50-4EC1-861F-9D6CE4CF62D0}" presName="imagNode" presStyleLbl="fgImgPlace1" presStyleIdx="0" presStyleCnt="6" custScaleX="111230" custScaleY="9611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48A0C6C-D868-4273-A08B-3E389D5DCA5B}" type="pres">
      <dgm:prSet presAssocID="{1E4469A9-21E0-44B5-B42C-A2C99E3DC64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E3C7A27-38DA-435C-9ECF-9ED3B7AD54F6}" type="pres">
      <dgm:prSet presAssocID="{6829FDAA-2066-49AF-8F7E-428046A093FD}" presName="compNode" presStyleCnt="0"/>
      <dgm:spPr/>
    </dgm:pt>
    <dgm:pt modelId="{13D228D8-B9FF-46A4-B199-D730A5BFF119}" type="pres">
      <dgm:prSet presAssocID="{6829FDAA-2066-49AF-8F7E-428046A093FD}" presName="bkgdShape" presStyleLbl="node1" presStyleIdx="1" presStyleCnt="6"/>
      <dgm:spPr/>
      <dgm:t>
        <a:bodyPr/>
        <a:lstStyle/>
        <a:p>
          <a:endParaRPr lang="ru-RU"/>
        </a:p>
      </dgm:t>
    </dgm:pt>
    <dgm:pt modelId="{EEC1E841-3DFE-4B5D-B738-862A910EF140}" type="pres">
      <dgm:prSet presAssocID="{6829FDAA-2066-49AF-8F7E-428046A093FD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09CA6F-1774-4AAE-8449-4B91F2578CF8}" type="pres">
      <dgm:prSet presAssocID="{6829FDAA-2066-49AF-8F7E-428046A093FD}" presName="invisiNode" presStyleLbl="node1" presStyleIdx="1" presStyleCnt="6"/>
      <dgm:spPr/>
    </dgm:pt>
    <dgm:pt modelId="{761832F3-2676-488F-A070-51B40F743512}" type="pres">
      <dgm:prSet presAssocID="{6829FDAA-2066-49AF-8F7E-428046A093FD}" presName="imagNode" presStyleLbl="fgImgPlace1" presStyleIdx="1" presStyleCnt="6" custScaleY="9034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D04F6D0-59E5-44E2-B514-9B0E43DDDB4D}" type="pres">
      <dgm:prSet presAssocID="{BFACAE1A-06D9-42D1-ABD6-4D7D78C9329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49C84EB-0EC8-41BF-8766-C892C671FFC5}" type="pres">
      <dgm:prSet presAssocID="{1F505F2F-AF25-49EC-A7E7-B470D59085D7}" presName="compNode" presStyleCnt="0"/>
      <dgm:spPr/>
    </dgm:pt>
    <dgm:pt modelId="{5023C537-362F-4B16-AF07-F7DB28179ED2}" type="pres">
      <dgm:prSet presAssocID="{1F505F2F-AF25-49EC-A7E7-B470D59085D7}" presName="bkgdShape" presStyleLbl="node1" presStyleIdx="2" presStyleCnt="6" custLinFactNeighborX="2821" custLinFactNeighborY="-683"/>
      <dgm:spPr/>
      <dgm:t>
        <a:bodyPr/>
        <a:lstStyle/>
        <a:p>
          <a:endParaRPr lang="ru-RU"/>
        </a:p>
      </dgm:t>
    </dgm:pt>
    <dgm:pt modelId="{30E74148-E8FF-4D15-B6D7-4215D3214B98}" type="pres">
      <dgm:prSet presAssocID="{1F505F2F-AF25-49EC-A7E7-B470D59085D7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70CE53-8503-4BD0-9A9F-0AD49D97F559}" type="pres">
      <dgm:prSet presAssocID="{1F505F2F-AF25-49EC-A7E7-B470D59085D7}" presName="invisiNode" presStyleLbl="node1" presStyleIdx="2" presStyleCnt="6"/>
      <dgm:spPr/>
    </dgm:pt>
    <dgm:pt modelId="{E2C4B450-3B8C-42BF-9D1A-88EDE18B68D1}" type="pres">
      <dgm:prSet presAssocID="{1F505F2F-AF25-49EC-A7E7-B470D59085D7}" presName="imagNode" presStyleLbl="fgImgPlace1" presStyleIdx="2" presStyleCnt="6" custScaleX="111662" custScaleY="9034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0F7E63C-3D89-466C-8A50-46B3BD5FC246}" type="pres">
      <dgm:prSet presAssocID="{7652E36E-0363-4E33-B6B0-BF62BB8DC86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14E0DB5-E775-4A02-853D-3DBCAB0DAAAF}" type="pres">
      <dgm:prSet presAssocID="{0E70FB07-0A3D-4ED9-8E3A-DA80EC2DD805}" presName="compNode" presStyleCnt="0"/>
      <dgm:spPr/>
    </dgm:pt>
    <dgm:pt modelId="{D0333A20-FBD7-4193-B54C-D9EFE4A06C24}" type="pres">
      <dgm:prSet presAssocID="{0E70FB07-0A3D-4ED9-8E3A-DA80EC2DD805}" presName="bkgdShape" presStyleLbl="node1" presStyleIdx="3" presStyleCnt="6" custScaleX="121938" custLinFactNeighborX="1725" custLinFactNeighborY="-1059"/>
      <dgm:spPr/>
      <dgm:t>
        <a:bodyPr/>
        <a:lstStyle/>
        <a:p>
          <a:endParaRPr lang="ru-RU"/>
        </a:p>
      </dgm:t>
    </dgm:pt>
    <dgm:pt modelId="{C1985D08-F13F-48A9-8A81-F986EBD3700A}" type="pres">
      <dgm:prSet presAssocID="{0E70FB07-0A3D-4ED9-8E3A-DA80EC2DD805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ED5698-E231-4442-908F-80F9D43DA7B8}" type="pres">
      <dgm:prSet presAssocID="{0E70FB07-0A3D-4ED9-8E3A-DA80EC2DD805}" presName="invisiNode" presStyleLbl="node1" presStyleIdx="3" presStyleCnt="6"/>
      <dgm:spPr/>
    </dgm:pt>
    <dgm:pt modelId="{F2E65E87-A6F6-43F7-9E65-20DBE8C65867}" type="pres">
      <dgm:prSet presAssocID="{0E70FB07-0A3D-4ED9-8E3A-DA80EC2DD805}" presName="imagNode" presStyleLbl="fgImgPlace1" presStyleIdx="3" presStyleCnt="6" custScaleX="109467" custScaleY="8637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44ABC26-8266-43CA-9E89-5E5F7F66F024}" type="pres">
      <dgm:prSet presAssocID="{5B9ABD84-ED62-45E5-B459-DE35FDDDDF7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2FB1EF7-D6F6-4F31-9B52-31C96F728002}" type="pres">
      <dgm:prSet presAssocID="{790B2F2D-AC47-427F-946E-2F9C2DBDAFE2}" presName="compNode" presStyleCnt="0"/>
      <dgm:spPr/>
    </dgm:pt>
    <dgm:pt modelId="{BBC2AD3C-27FA-4099-9A1F-39BC2FA94D23}" type="pres">
      <dgm:prSet presAssocID="{790B2F2D-AC47-427F-946E-2F9C2DBDAFE2}" presName="bkgdShape" presStyleLbl="node1" presStyleIdx="4" presStyleCnt="6" custScaleX="110498"/>
      <dgm:spPr/>
      <dgm:t>
        <a:bodyPr/>
        <a:lstStyle/>
        <a:p>
          <a:endParaRPr lang="ru-RU"/>
        </a:p>
      </dgm:t>
    </dgm:pt>
    <dgm:pt modelId="{37BECE88-7898-4C97-855C-AC0910735F26}" type="pres">
      <dgm:prSet presAssocID="{790B2F2D-AC47-427F-946E-2F9C2DBDAFE2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E4E0BB-87FC-4BBC-8034-D5D15593087E}" type="pres">
      <dgm:prSet presAssocID="{790B2F2D-AC47-427F-946E-2F9C2DBDAFE2}" presName="invisiNode" presStyleLbl="node1" presStyleIdx="4" presStyleCnt="6"/>
      <dgm:spPr/>
    </dgm:pt>
    <dgm:pt modelId="{0CE61A18-4D66-486C-9559-42F32CA481DC}" type="pres">
      <dgm:prSet presAssocID="{790B2F2D-AC47-427F-946E-2F9C2DBDAFE2}" presName="imagNode" presStyleLbl="fgImgPlace1" presStyleIdx="4" presStyleCnt="6" custScaleX="115134" custScaleY="85724" custLinFactNeighborX="-1409" custLinFactNeighborY="-2310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C959885A-F0CA-4E04-BC69-D1BA8FF2F17C}" type="pres">
      <dgm:prSet presAssocID="{30825CBD-E8B3-471D-A556-D64214E9E08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2EF5572-F6B2-4B16-9D34-CDA0C61A2D6E}" type="pres">
      <dgm:prSet presAssocID="{D630DB58-7AE2-4A52-A5D2-C9D8C53BAAA5}" presName="compNode" presStyleCnt="0"/>
      <dgm:spPr/>
    </dgm:pt>
    <dgm:pt modelId="{61EF9EA1-B050-4973-A778-79703437E23C}" type="pres">
      <dgm:prSet presAssocID="{D630DB58-7AE2-4A52-A5D2-C9D8C53BAAA5}" presName="bkgdShape" presStyleLbl="node1" presStyleIdx="5" presStyleCnt="6" custLinFactNeighborX="8" custLinFactNeighborY="1720"/>
      <dgm:spPr/>
      <dgm:t>
        <a:bodyPr/>
        <a:lstStyle/>
        <a:p>
          <a:endParaRPr lang="ru-RU"/>
        </a:p>
      </dgm:t>
    </dgm:pt>
    <dgm:pt modelId="{A26866BF-274E-4F01-83E4-18F53F9D7046}" type="pres">
      <dgm:prSet presAssocID="{D630DB58-7AE2-4A52-A5D2-C9D8C53BAAA5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1EC627-0E6F-4FFD-A531-842527CE80FE}" type="pres">
      <dgm:prSet presAssocID="{D630DB58-7AE2-4A52-A5D2-C9D8C53BAAA5}" presName="invisiNode" presStyleLbl="node1" presStyleIdx="5" presStyleCnt="6"/>
      <dgm:spPr/>
    </dgm:pt>
    <dgm:pt modelId="{4BD2B446-BB55-4E5F-8E74-779BA2BC3266}" type="pres">
      <dgm:prSet presAssocID="{D630DB58-7AE2-4A52-A5D2-C9D8C53BAAA5}" presName="imagNode" presStyleLbl="fgImgPlace1" presStyleIdx="5" presStyleCnt="6" custScaleY="78794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23438F01-A89A-44A3-B70B-D7C7910AD104}" type="presOf" srcId="{D630DB58-7AE2-4A52-A5D2-C9D8C53BAAA5}" destId="{61EF9EA1-B050-4973-A778-79703437E23C}" srcOrd="0" destOrd="0" presId="urn:microsoft.com/office/officeart/2005/8/layout/hList7#1"/>
    <dgm:cxn modelId="{C7B6D275-7326-455A-971A-5C95A08FFB53}" type="presOf" srcId="{6829FDAA-2066-49AF-8F7E-428046A093FD}" destId="{13D228D8-B9FF-46A4-B199-D730A5BFF119}" srcOrd="0" destOrd="0" presId="urn:microsoft.com/office/officeart/2005/8/layout/hList7#1"/>
    <dgm:cxn modelId="{AB9A3962-3737-4E62-AB3C-BF3E5362C823}" srcId="{C4648232-64CC-49A0-B14C-C5380F882BA0}" destId="{0E70FB07-0A3D-4ED9-8E3A-DA80EC2DD805}" srcOrd="3" destOrd="0" parTransId="{986B2E23-C310-4C7A-88AE-1413AC81D304}" sibTransId="{5B9ABD84-ED62-45E5-B459-DE35FDDDDF7A}"/>
    <dgm:cxn modelId="{A1FD034F-797D-4294-90C9-201CCAB21567}" type="presOf" srcId="{D630DB58-7AE2-4A52-A5D2-C9D8C53BAAA5}" destId="{A26866BF-274E-4F01-83E4-18F53F9D7046}" srcOrd="1" destOrd="0" presId="urn:microsoft.com/office/officeart/2005/8/layout/hList7#1"/>
    <dgm:cxn modelId="{591B3FE2-2FD7-4213-8F54-E91C98837388}" type="presOf" srcId="{30825CBD-E8B3-471D-A556-D64214E9E089}" destId="{C959885A-F0CA-4E04-BC69-D1BA8FF2F17C}" srcOrd="0" destOrd="0" presId="urn:microsoft.com/office/officeart/2005/8/layout/hList7#1"/>
    <dgm:cxn modelId="{C45661C2-46A7-47E5-8483-7BE3E1F7EE3B}" type="presOf" srcId="{1F505F2F-AF25-49EC-A7E7-B470D59085D7}" destId="{5023C537-362F-4B16-AF07-F7DB28179ED2}" srcOrd="0" destOrd="0" presId="urn:microsoft.com/office/officeart/2005/8/layout/hList7#1"/>
    <dgm:cxn modelId="{45AA949B-9082-4737-929D-2E6FB85B2ACD}" srcId="{C4648232-64CC-49A0-B14C-C5380F882BA0}" destId="{6829FDAA-2066-49AF-8F7E-428046A093FD}" srcOrd="1" destOrd="0" parTransId="{73019B96-4359-4681-A30A-C8988552D2BB}" sibTransId="{BFACAE1A-06D9-42D1-ABD6-4D7D78C9329C}"/>
    <dgm:cxn modelId="{4A584E8D-D12D-47B9-8F9D-217A466F8AF9}" type="presOf" srcId="{0E70FB07-0A3D-4ED9-8E3A-DA80EC2DD805}" destId="{D0333A20-FBD7-4193-B54C-D9EFE4A06C24}" srcOrd="0" destOrd="0" presId="urn:microsoft.com/office/officeart/2005/8/layout/hList7#1"/>
    <dgm:cxn modelId="{AF839723-5FCF-42D9-BB2B-EE8B648C3555}" type="presOf" srcId="{0E70FB07-0A3D-4ED9-8E3A-DA80EC2DD805}" destId="{C1985D08-F13F-48A9-8A81-F986EBD3700A}" srcOrd="1" destOrd="0" presId="urn:microsoft.com/office/officeart/2005/8/layout/hList7#1"/>
    <dgm:cxn modelId="{E0BAA5BE-E429-46B0-9140-E09B600C4758}" type="presOf" srcId="{790B2F2D-AC47-427F-946E-2F9C2DBDAFE2}" destId="{37BECE88-7898-4C97-855C-AC0910735F26}" srcOrd="1" destOrd="0" presId="urn:microsoft.com/office/officeart/2005/8/layout/hList7#1"/>
    <dgm:cxn modelId="{CAB456C5-CCB8-4265-8715-FFA1439B58BD}" type="presOf" srcId="{1F505F2F-AF25-49EC-A7E7-B470D59085D7}" destId="{30E74148-E8FF-4D15-B6D7-4215D3214B98}" srcOrd="1" destOrd="0" presId="urn:microsoft.com/office/officeart/2005/8/layout/hList7#1"/>
    <dgm:cxn modelId="{2CC25FCC-DCB1-4CEB-BF2F-FF8C63ABC55A}" srcId="{C4648232-64CC-49A0-B14C-C5380F882BA0}" destId="{790B2F2D-AC47-427F-946E-2F9C2DBDAFE2}" srcOrd="4" destOrd="0" parTransId="{113E046C-703D-4FD8-917A-6E78F3F00734}" sibTransId="{30825CBD-E8B3-471D-A556-D64214E9E089}"/>
    <dgm:cxn modelId="{B33D8DA9-5811-48E0-9C11-E5223BA0D486}" type="presOf" srcId="{C4648232-64CC-49A0-B14C-C5380F882BA0}" destId="{181842DA-7FE2-45CA-87BD-BB65FBF6A3F6}" srcOrd="0" destOrd="0" presId="urn:microsoft.com/office/officeart/2005/8/layout/hList7#1"/>
    <dgm:cxn modelId="{7825E373-06E3-4860-92BB-91E4BC169091}" srcId="{C4648232-64CC-49A0-B14C-C5380F882BA0}" destId="{D630DB58-7AE2-4A52-A5D2-C9D8C53BAAA5}" srcOrd="5" destOrd="0" parTransId="{38B9E3A2-5377-4613-A25C-A0D0EEC88E11}" sibTransId="{8BAAD84A-7AC7-49C8-B721-B1BE5BE75345}"/>
    <dgm:cxn modelId="{6B07735F-502D-4B2F-ABFA-7DE415573A2B}" type="presOf" srcId="{6829FDAA-2066-49AF-8F7E-428046A093FD}" destId="{EEC1E841-3DFE-4B5D-B738-862A910EF140}" srcOrd="1" destOrd="0" presId="urn:microsoft.com/office/officeart/2005/8/layout/hList7#1"/>
    <dgm:cxn modelId="{854B8A60-97A3-4126-8674-B75AC9870733}" type="presOf" srcId="{BFACAE1A-06D9-42D1-ABD6-4D7D78C9329C}" destId="{9D04F6D0-59E5-44E2-B514-9B0E43DDDB4D}" srcOrd="0" destOrd="0" presId="urn:microsoft.com/office/officeart/2005/8/layout/hList7#1"/>
    <dgm:cxn modelId="{99FD0477-06CA-4514-8E2C-D8A381BE0E35}" srcId="{C4648232-64CC-49A0-B14C-C5380F882BA0}" destId="{18A5DE91-0F50-4EC1-861F-9D6CE4CF62D0}" srcOrd="0" destOrd="0" parTransId="{F1F0D8B5-1B52-4A34-BB89-A4FA443D87FC}" sibTransId="{1E4469A9-21E0-44B5-B42C-A2C99E3DC642}"/>
    <dgm:cxn modelId="{63405729-39F6-474C-BA39-894A49AB0387}" type="presOf" srcId="{790B2F2D-AC47-427F-946E-2F9C2DBDAFE2}" destId="{BBC2AD3C-27FA-4099-9A1F-39BC2FA94D23}" srcOrd="0" destOrd="0" presId="urn:microsoft.com/office/officeart/2005/8/layout/hList7#1"/>
    <dgm:cxn modelId="{5CE5311B-8926-41D7-9B98-6B2151FB0A8D}" type="presOf" srcId="{7652E36E-0363-4E33-B6B0-BF62BB8DC863}" destId="{90F7E63C-3D89-466C-8A50-46B3BD5FC246}" srcOrd="0" destOrd="0" presId="urn:microsoft.com/office/officeart/2005/8/layout/hList7#1"/>
    <dgm:cxn modelId="{0040498E-D994-49C7-A18C-11D9EEF272A9}" type="presOf" srcId="{5B9ABD84-ED62-45E5-B459-DE35FDDDDF7A}" destId="{344ABC26-8266-43CA-9E89-5E5F7F66F024}" srcOrd="0" destOrd="0" presId="urn:microsoft.com/office/officeart/2005/8/layout/hList7#1"/>
    <dgm:cxn modelId="{B2C1D254-E656-4661-A2C1-81631C1909B3}" type="presOf" srcId="{18A5DE91-0F50-4EC1-861F-9D6CE4CF62D0}" destId="{A4F5AD10-C32A-457F-B3C8-D45697C5A168}" srcOrd="1" destOrd="0" presId="urn:microsoft.com/office/officeart/2005/8/layout/hList7#1"/>
    <dgm:cxn modelId="{BAF3383A-8EC5-43B6-BCDA-0C7265EFB6BD}" type="presOf" srcId="{1E4469A9-21E0-44B5-B42C-A2C99E3DC642}" destId="{348A0C6C-D868-4273-A08B-3E389D5DCA5B}" srcOrd="0" destOrd="0" presId="urn:microsoft.com/office/officeart/2005/8/layout/hList7#1"/>
    <dgm:cxn modelId="{FB17801F-D62A-45E0-9F3D-540C222D5CC2}" srcId="{C4648232-64CC-49A0-B14C-C5380F882BA0}" destId="{1F505F2F-AF25-49EC-A7E7-B470D59085D7}" srcOrd="2" destOrd="0" parTransId="{219C942E-D850-45EC-AA86-3C8257EBB540}" sibTransId="{7652E36E-0363-4E33-B6B0-BF62BB8DC863}"/>
    <dgm:cxn modelId="{66826165-3B85-4E54-A525-FAD7E76326FA}" type="presOf" srcId="{18A5DE91-0F50-4EC1-861F-9D6CE4CF62D0}" destId="{1BBF6A55-DD95-4269-81DA-7CD657FE0BE6}" srcOrd="0" destOrd="0" presId="urn:microsoft.com/office/officeart/2005/8/layout/hList7#1"/>
    <dgm:cxn modelId="{4EC68FB4-EF4F-403F-8D67-1EDDE41263E8}" type="presParOf" srcId="{181842DA-7FE2-45CA-87BD-BB65FBF6A3F6}" destId="{88893448-167F-475E-9218-37FF21161A26}" srcOrd="0" destOrd="0" presId="urn:microsoft.com/office/officeart/2005/8/layout/hList7#1"/>
    <dgm:cxn modelId="{CB08E600-0652-4A7A-9942-3252624A4306}" type="presParOf" srcId="{181842DA-7FE2-45CA-87BD-BB65FBF6A3F6}" destId="{4E2910ED-0FED-4DED-8E16-FA2F919D5DA7}" srcOrd="1" destOrd="0" presId="urn:microsoft.com/office/officeart/2005/8/layout/hList7#1"/>
    <dgm:cxn modelId="{D7B996ED-CE0E-4E4C-853A-5895C013A606}" type="presParOf" srcId="{4E2910ED-0FED-4DED-8E16-FA2F919D5DA7}" destId="{DAF70AD2-9AF4-4833-A182-2075A9BBA6FF}" srcOrd="0" destOrd="0" presId="urn:microsoft.com/office/officeart/2005/8/layout/hList7#1"/>
    <dgm:cxn modelId="{545A5007-E37E-4D91-9FF9-9B0C5FDF436F}" type="presParOf" srcId="{DAF70AD2-9AF4-4833-A182-2075A9BBA6FF}" destId="{1BBF6A55-DD95-4269-81DA-7CD657FE0BE6}" srcOrd="0" destOrd="0" presId="urn:microsoft.com/office/officeart/2005/8/layout/hList7#1"/>
    <dgm:cxn modelId="{39520E8B-9B48-4C35-8BA3-B6D0F9DFCAA6}" type="presParOf" srcId="{DAF70AD2-9AF4-4833-A182-2075A9BBA6FF}" destId="{A4F5AD10-C32A-457F-B3C8-D45697C5A168}" srcOrd="1" destOrd="0" presId="urn:microsoft.com/office/officeart/2005/8/layout/hList7#1"/>
    <dgm:cxn modelId="{424E200D-EBE8-4C16-9BCE-6BFA9F6224E2}" type="presParOf" srcId="{DAF70AD2-9AF4-4833-A182-2075A9BBA6FF}" destId="{6AC8B80A-6804-4152-80BD-EDF5B3C973AB}" srcOrd="2" destOrd="0" presId="urn:microsoft.com/office/officeart/2005/8/layout/hList7#1"/>
    <dgm:cxn modelId="{535F3333-449B-404E-9344-6667CBA968AD}" type="presParOf" srcId="{DAF70AD2-9AF4-4833-A182-2075A9BBA6FF}" destId="{7DC57180-D2DA-42D5-B87E-8321563F63DB}" srcOrd="3" destOrd="0" presId="urn:microsoft.com/office/officeart/2005/8/layout/hList7#1"/>
    <dgm:cxn modelId="{38F5117A-B720-4848-81E2-DF6CCDAA7FE0}" type="presParOf" srcId="{4E2910ED-0FED-4DED-8E16-FA2F919D5DA7}" destId="{348A0C6C-D868-4273-A08B-3E389D5DCA5B}" srcOrd="1" destOrd="0" presId="urn:microsoft.com/office/officeart/2005/8/layout/hList7#1"/>
    <dgm:cxn modelId="{5452EDE6-E3AC-4B0E-B3AC-9F98145B9E1C}" type="presParOf" srcId="{4E2910ED-0FED-4DED-8E16-FA2F919D5DA7}" destId="{FE3C7A27-38DA-435C-9ECF-9ED3B7AD54F6}" srcOrd="2" destOrd="0" presId="urn:microsoft.com/office/officeart/2005/8/layout/hList7#1"/>
    <dgm:cxn modelId="{590D34EF-B4B9-4CE6-9764-723B418F42E9}" type="presParOf" srcId="{FE3C7A27-38DA-435C-9ECF-9ED3B7AD54F6}" destId="{13D228D8-B9FF-46A4-B199-D730A5BFF119}" srcOrd="0" destOrd="0" presId="urn:microsoft.com/office/officeart/2005/8/layout/hList7#1"/>
    <dgm:cxn modelId="{CC366054-88A9-4002-A5EE-B427B7E4716E}" type="presParOf" srcId="{FE3C7A27-38DA-435C-9ECF-9ED3B7AD54F6}" destId="{EEC1E841-3DFE-4B5D-B738-862A910EF140}" srcOrd="1" destOrd="0" presId="urn:microsoft.com/office/officeart/2005/8/layout/hList7#1"/>
    <dgm:cxn modelId="{C76B4BF5-CE56-4E1A-AC25-5D22277C96BD}" type="presParOf" srcId="{FE3C7A27-38DA-435C-9ECF-9ED3B7AD54F6}" destId="{3509CA6F-1774-4AAE-8449-4B91F2578CF8}" srcOrd="2" destOrd="0" presId="urn:microsoft.com/office/officeart/2005/8/layout/hList7#1"/>
    <dgm:cxn modelId="{6F2B8A1F-9746-4A89-BD2A-07BCCA9A44F8}" type="presParOf" srcId="{FE3C7A27-38DA-435C-9ECF-9ED3B7AD54F6}" destId="{761832F3-2676-488F-A070-51B40F743512}" srcOrd="3" destOrd="0" presId="urn:microsoft.com/office/officeart/2005/8/layout/hList7#1"/>
    <dgm:cxn modelId="{D9603263-72D4-43BB-B8FC-F920E2C5B8CC}" type="presParOf" srcId="{4E2910ED-0FED-4DED-8E16-FA2F919D5DA7}" destId="{9D04F6D0-59E5-44E2-B514-9B0E43DDDB4D}" srcOrd="3" destOrd="0" presId="urn:microsoft.com/office/officeart/2005/8/layout/hList7#1"/>
    <dgm:cxn modelId="{6AFA57C1-4F58-4324-A98D-E585A398FCB1}" type="presParOf" srcId="{4E2910ED-0FED-4DED-8E16-FA2F919D5DA7}" destId="{649C84EB-0EC8-41BF-8766-C892C671FFC5}" srcOrd="4" destOrd="0" presId="urn:microsoft.com/office/officeart/2005/8/layout/hList7#1"/>
    <dgm:cxn modelId="{74401F9C-F72D-4A47-ADCF-02BBCF8EB32B}" type="presParOf" srcId="{649C84EB-0EC8-41BF-8766-C892C671FFC5}" destId="{5023C537-362F-4B16-AF07-F7DB28179ED2}" srcOrd="0" destOrd="0" presId="urn:microsoft.com/office/officeart/2005/8/layout/hList7#1"/>
    <dgm:cxn modelId="{37A0C429-6121-4304-BA71-596E52663C54}" type="presParOf" srcId="{649C84EB-0EC8-41BF-8766-C892C671FFC5}" destId="{30E74148-E8FF-4D15-B6D7-4215D3214B98}" srcOrd="1" destOrd="0" presId="urn:microsoft.com/office/officeart/2005/8/layout/hList7#1"/>
    <dgm:cxn modelId="{8D7C73AA-51A9-4A47-998B-88FD52069178}" type="presParOf" srcId="{649C84EB-0EC8-41BF-8766-C892C671FFC5}" destId="{9370CE53-8503-4BD0-9A9F-0AD49D97F559}" srcOrd="2" destOrd="0" presId="urn:microsoft.com/office/officeart/2005/8/layout/hList7#1"/>
    <dgm:cxn modelId="{6079BAE5-8553-4A1E-9FF0-8729FB1B1341}" type="presParOf" srcId="{649C84EB-0EC8-41BF-8766-C892C671FFC5}" destId="{E2C4B450-3B8C-42BF-9D1A-88EDE18B68D1}" srcOrd="3" destOrd="0" presId="urn:microsoft.com/office/officeart/2005/8/layout/hList7#1"/>
    <dgm:cxn modelId="{65F8A7D8-E53B-400E-A366-28EF03538959}" type="presParOf" srcId="{4E2910ED-0FED-4DED-8E16-FA2F919D5DA7}" destId="{90F7E63C-3D89-466C-8A50-46B3BD5FC246}" srcOrd="5" destOrd="0" presId="urn:microsoft.com/office/officeart/2005/8/layout/hList7#1"/>
    <dgm:cxn modelId="{DD23ACD0-85FC-43C8-9DED-8825017A189E}" type="presParOf" srcId="{4E2910ED-0FED-4DED-8E16-FA2F919D5DA7}" destId="{A14E0DB5-E775-4A02-853D-3DBCAB0DAAAF}" srcOrd="6" destOrd="0" presId="urn:microsoft.com/office/officeart/2005/8/layout/hList7#1"/>
    <dgm:cxn modelId="{322047ED-4E7F-428F-9AB2-F4356D23C43B}" type="presParOf" srcId="{A14E0DB5-E775-4A02-853D-3DBCAB0DAAAF}" destId="{D0333A20-FBD7-4193-B54C-D9EFE4A06C24}" srcOrd="0" destOrd="0" presId="urn:microsoft.com/office/officeart/2005/8/layout/hList7#1"/>
    <dgm:cxn modelId="{862185F0-8AAD-4989-BBB9-5193CBDDA2B1}" type="presParOf" srcId="{A14E0DB5-E775-4A02-853D-3DBCAB0DAAAF}" destId="{C1985D08-F13F-48A9-8A81-F986EBD3700A}" srcOrd="1" destOrd="0" presId="urn:microsoft.com/office/officeart/2005/8/layout/hList7#1"/>
    <dgm:cxn modelId="{2B731382-0934-44EB-ADEA-464CDBC583A1}" type="presParOf" srcId="{A14E0DB5-E775-4A02-853D-3DBCAB0DAAAF}" destId="{46ED5698-E231-4442-908F-80F9D43DA7B8}" srcOrd="2" destOrd="0" presId="urn:microsoft.com/office/officeart/2005/8/layout/hList7#1"/>
    <dgm:cxn modelId="{2F071B24-5AC0-42F5-8FFE-7B70D0F59C0B}" type="presParOf" srcId="{A14E0DB5-E775-4A02-853D-3DBCAB0DAAAF}" destId="{F2E65E87-A6F6-43F7-9E65-20DBE8C65867}" srcOrd="3" destOrd="0" presId="urn:microsoft.com/office/officeart/2005/8/layout/hList7#1"/>
    <dgm:cxn modelId="{DB604175-7078-4A35-A82E-2D2A2BED6609}" type="presParOf" srcId="{4E2910ED-0FED-4DED-8E16-FA2F919D5DA7}" destId="{344ABC26-8266-43CA-9E89-5E5F7F66F024}" srcOrd="7" destOrd="0" presId="urn:microsoft.com/office/officeart/2005/8/layout/hList7#1"/>
    <dgm:cxn modelId="{A60E880B-3CD4-4EFA-BEB9-C3BB1177E67B}" type="presParOf" srcId="{4E2910ED-0FED-4DED-8E16-FA2F919D5DA7}" destId="{42FB1EF7-D6F6-4F31-9B52-31C96F728002}" srcOrd="8" destOrd="0" presId="urn:microsoft.com/office/officeart/2005/8/layout/hList7#1"/>
    <dgm:cxn modelId="{24B47E26-6019-4779-8C73-E567424D14D3}" type="presParOf" srcId="{42FB1EF7-D6F6-4F31-9B52-31C96F728002}" destId="{BBC2AD3C-27FA-4099-9A1F-39BC2FA94D23}" srcOrd="0" destOrd="0" presId="urn:microsoft.com/office/officeart/2005/8/layout/hList7#1"/>
    <dgm:cxn modelId="{756B29DF-D205-4FB1-8A1E-16D5C2FEF80D}" type="presParOf" srcId="{42FB1EF7-D6F6-4F31-9B52-31C96F728002}" destId="{37BECE88-7898-4C97-855C-AC0910735F26}" srcOrd="1" destOrd="0" presId="urn:microsoft.com/office/officeart/2005/8/layout/hList7#1"/>
    <dgm:cxn modelId="{B74F91CE-0629-4284-8775-64B85EDC6637}" type="presParOf" srcId="{42FB1EF7-D6F6-4F31-9B52-31C96F728002}" destId="{1DE4E0BB-87FC-4BBC-8034-D5D15593087E}" srcOrd="2" destOrd="0" presId="urn:microsoft.com/office/officeart/2005/8/layout/hList7#1"/>
    <dgm:cxn modelId="{573C1D8A-4061-46CD-A398-3E35E4C525AE}" type="presParOf" srcId="{42FB1EF7-D6F6-4F31-9B52-31C96F728002}" destId="{0CE61A18-4D66-486C-9559-42F32CA481DC}" srcOrd="3" destOrd="0" presId="urn:microsoft.com/office/officeart/2005/8/layout/hList7#1"/>
    <dgm:cxn modelId="{ABECDAFE-6A7D-4812-858B-1D05BFC521DB}" type="presParOf" srcId="{4E2910ED-0FED-4DED-8E16-FA2F919D5DA7}" destId="{C959885A-F0CA-4E04-BC69-D1BA8FF2F17C}" srcOrd="9" destOrd="0" presId="urn:microsoft.com/office/officeart/2005/8/layout/hList7#1"/>
    <dgm:cxn modelId="{49E7ABD0-2182-40EC-BE45-45D74DDCC39B}" type="presParOf" srcId="{4E2910ED-0FED-4DED-8E16-FA2F919D5DA7}" destId="{E2EF5572-F6B2-4B16-9D34-CDA0C61A2D6E}" srcOrd="10" destOrd="0" presId="urn:microsoft.com/office/officeart/2005/8/layout/hList7#1"/>
    <dgm:cxn modelId="{5154049E-5767-40A3-9134-E48CD3117B27}" type="presParOf" srcId="{E2EF5572-F6B2-4B16-9D34-CDA0C61A2D6E}" destId="{61EF9EA1-B050-4973-A778-79703437E23C}" srcOrd="0" destOrd="0" presId="urn:microsoft.com/office/officeart/2005/8/layout/hList7#1"/>
    <dgm:cxn modelId="{09404678-7FB4-4C23-8955-5A3D93E885AB}" type="presParOf" srcId="{E2EF5572-F6B2-4B16-9D34-CDA0C61A2D6E}" destId="{A26866BF-274E-4F01-83E4-18F53F9D7046}" srcOrd="1" destOrd="0" presId="urn:microsoft.com/office/officeart/2005/8/layout/hList7#1"/>
    <dgm:cxn modelId="{C61EA878-F97F-4C92-A07D-9C764280FBF9}" type="presParOf" srcId="{E2EF5572-F6B2-4B16-9D34-CDA0C61A2D6E}" destId="{EB1EC627-0E6F-4FFD-A531-842527CE80FE}" srcOrd="2" destOrd="0" presId="urn:microsoft.com/office/officeart/2005/8/layout/hList7#1"/>
    <dgm:cxn modelId="{C5636C99-2810-442E-88F9-790D303985B1}" type="presParOf" srcId="{E2EF5572-F6B2-4B16-9D34-CDA0C61A2D6E}" destId="{4BD2B446-BB55-4E5F-8E74-779BA2BC3266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34D05CA-713B-42E8-84A0-A4B15ED7D130}" type="doc">
      <dgm:prSet loTypeId="urn:microsoft.com/office/officeart/2005/8/layout/hList6" loCatId="list" qsTypeId="urn:microsoft.com/office/officeart/2005/8/quickstyle/3d2#5" qsCatId="3D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B740EA4F-F9DF-4CF6-928D-934CAECF4613}">
      <dgm:prSet phldrT="[Текст]" custT="1"/>
      <dgm:spPr>
        <a:solidFill>
          <a:srgbClr val="1D4247"/>
        </a:solidFill>
      </dgm:spPr>
      <dgm:t>
        <a:bodyPr/>
        <a:lstStyle/>
        <a:p>
          <a:r>
            <a:rPr lang="ru-RU" sz="2400" b="1" dirty="0"/>
            <a:t>Цель:</a:t>
          </a:r>
        </a:p>
      </dgm:t>
    </dgm:pt>
    <dgm:pt modelId="{09901561-D69B-48EC-A520-565F56917391}" type="parTrans" cxnId="{A404D82F-EA0B-4BF1-923E-2F2872747E2B}">
      <dgm:prSet/>
      <dgm:spPr/>
      <dgm:t>
        <a:bodyPr/>
        <a:lstStyle/>
        <a:p>
          <a:endParaRPr lang="ru-RU" sz="1600"/>
        </a:p>
      </dgm:t>
    </dgm:pt>
    <dgm:pt modelId="{89CE5652-241C-4202-8520-E6C74BA51D1E}" type="sibTrans" cxnId="{A404D82F-EA0B-4BF1-923E-2F2872747E2B}">
      <dgm:prSet/>
      <dgm:spPr/>
      <dgm:t>
        <a:bodyPr/>
        <a:lstStyle/>
        <a:p>
          <a:endParaRPr lang="ru-RU" sz="1600"/>
        </a:p>
      </dgm:t>
    </dgm:pt>
    <dgm:pt modelId="{1B704E08-0A40-4F69-8F0A-B63825D94CF4}">
      <dgm:prSet phldrT="[Текст]" custT="1"/>
      <dgm:spPr>
        <a:solidFill>
          <a:srgbClr val="1D4247"/>
        </a:solidFill>
      </dgm:spPr>
      <dgm:t>
        <a:bodyPr/>
        <a:lstStyle/>
        <a:p>
          <a:r>
            <a:rPr lang="ru-RU" sz="2400" dirty="0"/>
            <a:t>повышение школьного благополучия обучающихся через совершенствование системы взаимодействия семьи и школы, совершенствование системы социального партнёрства</a:t>
          </a:r>
        </a:p>
      </dgm:t>
    </dgm:pt>
    <dgm:pt modelId="{24414EB9-95DC-4E31-AFC3-B4179870E14D}" type="parTrans" cxnId="{C9C2EB98-EFB8-4714-AF20-7C3D1A0D9E3E}">
      <dgm:prSet/>
      <dgm:spPr/>
      <dgm:t>
        <a:bodyPr/>
        <a:lstStyle/>
        <a:p>
          <a:endParaRPr lang="ru-RU" sz="1600"/>
        </a:p>
      </dgm:t>
    </dgm:pt>
    <dgm:pt modelId="{B6FFD14A-02BD-4F48-AA6C-1C9ECD960D39}" type="sibTrans" cxnId="{C9C2EB98-EFB8-4714-AF20-7C3D1A0D9E3E}">
      <dgm:prSet/>
      <dgm:spPr/>
      <dgm:t>
        <a:bodyPr/>
        <a:lstStyle/>
        <a:p>
          <a:endParaRPr lang="ru-RU" sz="1600"/>
        </a:p>
      </dgm:t>
    </dgm:pt>
    <dgm:pt modelId="{28DDCE8D-7F57-4CD2-A7C4-58082D313E3D}">
      <dgm:prSet phldrT="[Текст]" custT="1"/>
      <dgm:spPr>
        <a:solidFill>
          <a:srgbClr val="3B8791"/>
        </a:solidFill>
      </dgm:spPr>
      <dgm:t>
        <a:bodyPr/>
        <a:lstStyle/>
        <a:p>
          <a:pPr algn="l"/>
          <a:r>
            <a:rPr lang="ru-RU" sz="1800" b="1" dirty="0"/>
            <a:t>Задачи:</a:t>
          </a:r>
        </a:p>
      </dgm:t>
    </dgm:pt>
    <dgm:pt modelId="{70A84ACB-39E2-4323-BAFF-81337577D02C}" type="sibTrans" cxnId="{4BB8DC7D-BE84-4B13-A316-9A89515D6250}">
      <dgm:prSet/>
      <dgm:spPr/>
      <dgm:t>
        <a:bodyPr/>
        <a:lstStyle/>
        <a:p>
          <a:endParaRPr lang="ru-RU" sz="1600"/>
        </a:p>
      </dgm:t>
    </dgm:pt>
    <dgm:pt modelId="{3C6AC172-2173-4D3F-8B14-38559B55BD21}" type="parTrans" cxnId="{4BB8DC7D-BE84-4B13-A316-9A89515D6250}">
      <dgm:prSet/>
      <dgm:spPr/>
      <dgm:t>
        <a:bodyPr/>
        <a:lstStyle/>
        <a:p>
          <a:endParaRPr lang="ru-RU" sz="1600"/>
        </a:p>
      </dgm:t>
    </dgm:pt>
    <dgm:pt modelId="{807C3A7D-3AEA-41D8-92A7-EE7C056FB549}">
      <dgm:prSet phldrT="[Текст]" custT="1"/>
      <dgm:spPr>
        <a:solidFill>
          <a:srgbClr val="3B8791"/>
        </a:solidFill>
      </dgm:spPr>
      <dgm:t>
        <a:bodyPr/>
        <a:lstStyle/>
        <a:p>
          <a:pPr algn="just"/>
          <a:r>
            <a:rPr lang="ru-RU" sz="1600" dirty="0"/>
            <a:t>Повысить уровень школьного благополучия обучающихся через привлечение родителей к совместному проведению классных мероприятий, открытых уроков, поездок, экскурсий и др.</a:t>
          </a:r>
        </a:p>
      </dgm:t>
    </dgm:pt>
    <dgm:pt modelId="{871BEDF3-D6EF-42F8-8251-3670423A2CFB}" type="sibTrans" cxnId="{DF7C6560-906E-4540-8385-9FACD8965F29}">
      <dgm:prSet/>
      <dgm:spPr/>
      <dgm:t>
        <a:bodyPr/>
        <a:lstStyle/>
        <a:p>
          <a:endParaRPr lang="ru-RU" sz="1600"/>
        </a:p>
      </dgm:t>
    </dgm:pt>
    <dgm:pt modelId="{7FEFD280-7DD8-4A50-9B82-9F1CF470F4DC}" type="parTrans" cxnId="{DF7C6560-906E-4540-8385-9FACD8965F29}">
      <dgm:prSet/>
      <dgm:spPr/>
      <dgm:t>
        <a:bodyPr/>
        <a:lstStyle/>
        <a:p>
          <a:endParaRPr lang="ru-RU" sz="1600"/>
        </a:p>
      </dgm:t>
    </dgm:pt>
    <dgm:pt modelId="{4ABABE3F-D3B0-4354-AA4B-4168BA2E5D82}">
      <dgm:prSet custT="1"/>
      <dgm:spPr>
        <a:solidFill>
          <a:srgbClr val="3B8791"/>
        </a:solidFill>
      </dgm:spPr>
      <dgm:t>
        <a:bodyPr/>
        <a:lstStyle/>
        <a:p>
          <a:pPr algn="just"/>
          <a:r>
            <a:rPr lang="ru-RU" sz="1600" dirty="0"/>
            <a:t> Совершенствовать работу службы медиации и штаба воспитательной работы.</a:t>
          </a:r>
        </a:p>
      </dgm:t>
    </dgm:pt>
    <dgm:pt modelId="{3F957266-6951-47AA-B9FD-800AEC590252}" type="sibTrans" cxnId="{D81E517A-FE2D-4E0B-B993-488B82DA56BD}">
      <dgm:prSet/>
      <dgm:spPr/>
      <dgm:t>
        <a:bodyPr/>
        <a:lstStyle/>
        <a:p>
          <a:endParaRPr lang="ru-RU"/>
        </a:p>
      </dgm:t>
    </dgm:pt>
    <dgm:pt modelId="{3B8A7B16-6AE4-40B3-B670-3527BF9805A8}" type="parTrans" cxnId="{D81E517A-FE2D-4E0B-B993-488B82DA56BD}">
      <dgm:prSet/>
      <dgm:spPr/>
      <dgm:t>
        <a:bodyPr/>
        <a:lstStyle/>
        <a:p>
          <a:endParaRPr lang="ru-RU"/>
        </a:p>
      </dgm:t>
    </dgm:pt>
    <dgm:pt modelId="{E1AFA037-6DBC-4E45-937F-80CDD1280D0B}">
      <dgm:prSet custT="1"/>
      <dgm:spPr>
        <a:solidFill>
          <a:srgbClr val="3B8791"/>
        </a:solidFill>
      </dgm:spPr>
      <dgm:t>
        <a:bodyPr/>
        <a:lstStyle/>
        <a:p>
          <a:pPr algn="just"/>
          <a:r>
            <a:rPr lang="ru-RU" sz="1600" dirty="0"/>
            <a:t> Совершенствовать социальное партнёрства через взаимодействие с воинской частью, Афипским НПЗ, правоохранительными органами и органами местного самоуправления, учреждениями культуры и здравоохранения.</a:t>
          </a:r>
        </a:p>
      </dgm:t>
    </dgm:pt>
    <dgm:pt modelId="{1444FF94-C60C-4118-B04E-0B92C7F36E58}" type="sibTrans" cxnId="{A0838405-C68F-4700-B637-93246C457D4B}">
      <dgm:prSet/>
      <dgm:spPr/>
      <dgm:t>
        <a:bodyPr/>
        <a:lstStyle/>
        <a:p>
          <a:endParaRPr lang="ru-RU"/>
        </a:p>
      </dgm:t>
    </dgm:pt>
    <dgm:pt modelId="{CE06A77B-5753-4052-9A56-A99A9EAFB28C}" type="parTrans" cxnId="{A0838405-C68F-4700-B637-93246C457D4B}">
      <dgm:prSet/>
      <dgm:spPr/>
      <dgm:t>
        <a:bodyPr/>
        <a:lstStyle/>
        <a:p>
          <a:endParaRPr lang="ru-RU"/>
        </a:p>
      </dgm:t>
    </dgm:pt>
    <dgm:pt modelId="{DDB0359B-41BC-4B9F-B3FA-896B40E50246}">
      <dgm:prSet phldrT="[Текст]" custT="1"/>
      <dgm:spPr>
        <a:solidFill>
          <a:srgbClr val="3B8791"/>
        </a:solidFill>
      </dgm:spPr>
      <dgm:t>
        <a:bodyPr/>
        <a:lstStyle/>
        <a:p>
          <a:pPr algn="just"/>
          <a:r>
            <a:rPr lang="ru-RU" sz="1600" dirty="0"/>
            <a:t>Организовать работу проекта «Университет для родителей».</a:t>
          </a:r>
        </a:p>
      </dgm:t>
    </dgm:pt>
    <dgm:pt modelId="{B0394941-CBA9-45D2-BE75-1B8E23E7853D}" type="parTrans" cxnId="{5A76AA5D-B068-4354-B729-5DA83BD861DC}">
      <dgm:prSet/>
      <dgm:spPr/>
      <dgm:t>
        <a:bodyPr/>
        <a:lstStyle/>
        <a:p>
          <a:endParaRPr lang="ru-RU"/>
        </a:p>
      </dgm:t>
    </dgm:pt>
    <dgm:pt modelId="{2A3E96EF-9789-474A-8D14-C1CAFFCD51BC}" type="sibTrans" cxnId="{5A76AA5D-B068-4354-B729-5DA83BD861DC}">
      <dgm:prSet/>
      <dgm:spPr/>
      <dgm:t>
        <a:bodyPr/>
        <a:lstStyle/>
        <a:p>
          <a:endParaRPr lang="ru-RU"/>
        </a:p>
      </dgm:t>
    </dgm:pt>
    <dgm:pt modelId="{876ADE37-473B-4E71-A67A-66EC59B3E049}" type="pres">
      <dgm:prSet presAssocID="{D34D05CA-713B-42E8-84A0-A4B15ED7D13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45EA18-1709-42EF-A98D-6D3F417E7B9B}" type="pres">
      <dgm:prSet presAssocID="{B740EA4F-F9DF-4CF6-928D-934CAECF4613}" presName="node" presStyleLbl="node1" presStyleIdx="0" presStyleCnt="2" custLinFactNeighborX="-7862" custLinFactNeighborY="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C994CF-F5B9-4C3F-A5F1-027F1E4C3D5F}" type="pres">
      <dgm:prSet presAssocID="{89CE5652-241C-4202-8520-E6C74BA51D1E}" presName="sibTrans" presStyleCnt="0"/>
      <dgm:spPr/>
    </dgm:pt>
    <dgm:pt modelId="{5C57CC08-4E94-419B-B5C3-BF1A1376F880}" type="pres">
      <dgm:prSet presAssocID="{28DDCE8D-7F57-4CD2-A7C4-58082D313E3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1626FE-5446-43C7-8A19-6FF7A5BA70AC}" type="presOf" srcId="{807C3A7D-3AEA-41D8-92A7-EE7C056FB549}" destId="{5C57CC08-4E94-419B-B5C3-BF1A1376F880}" srcOrd="0" destOrd="1" presId="urn:microsoft.com/office/officeart/2005/8/layout/hList6"/>
    <dgm:cxn modelId="{D81E517A-FE2D-4E0B-B993-488B82DA56BD}" srcId="{28DDCE8D-7F57-4CD2-A7C4-58082D313E3D}" destId="{4ABABE3F-D3B0-4354-AA4B-4168BA2E5D82}" srcOrd="2" destOrd="0" parTransId="{3B8A7B16-6AE4-40B3-B670-3527BF9805A8}" sibTransId="{3F957266-6951-47AA-B9FD-800AEC590252}"/>
    <dgm:cxn modelId="{2C89D715-0964-43D8-86BA-497F94D1A96D}" type="presOf" srcId="{4ABABE3F-D3B0-4354-AA4B-4168BA2E5D82}" destId="{5C57CC08-4E94-419B-B5C3-BF1A1376F880}" srcOrd="0" destOrd="3" presId="urn:microsoft.com/office/officeart/2005/8/layout/hList6"/>
    <dgm:cxn modelId="{4ED749DC-7CCB-4045-A4FF-AF1C3F10A8C7}" type="presOf" srcId="{B740EA4F-F9DF-4CF6-928D-934CAECF4613}" destId="{7D45EA18-1709-42EF-A98D-6D3F417E7B9B}" srcOrd="0" destOrd="0" presId="urn:microsoft.com/office/officeart/2005/8/layout/hList6"/>
    <dgm:cxn modelId="{6E1CBA97-57F7-45FB-B05A-1F826A818CEF}" type="presOf" srcId="{DDB0359B-41BC-4B9F-B3FA-896B40E50246}" destId="{5C57CC08-4E94-419B-B5C3-BF1A1376F880}" srcOrd="0" destOrd="2" presId="urn:microsoft.com/office/officeart/2005/8/layout/hList6"/>
    <dgm:cxn modelId="{FF86CF83-F93B-44CD-B4E9-C7A38904C7B8}" type="presOf" srcId="{1B704E08-0A40-4F69-8F0A-B63825D94CF4}" destId="{7D45EA18-1709-42EF-A98D-6D3F417E7B9B}" srcOrd="0" destOrd="1" presId="urn:microsoft.com/office/officeart/2005/8/layout/hList6"/>
    <dgm:cxn modelId="{C9C2EB98-EFB8-4714-AF20-7C3D1A0D9E3E}" srcId="{B740EA4F-F9DF-4CF6-928D-934CAECF4613}" destId="{1B704E08-0A40-4F69-8F0A-B63825D94CF4}" srcOrd="0" destOrd="0" parTransId="{24414EB9-95DC-4E31-AFC3-B4179870E14D}" sibTransId="{B6FFD14A-02BD-4F48-AA6C-1C9ECD960D39}"/>
    <dgm:cxn modelId="{DF7C6560-906E-4540-8385-9FACD8965F29}" srcId="{28DDCE8D-7F57-4CD2-A7C4-58082D313E3D}" destId="{807C3A7D-3AEA-41D8-92A7-EE7C056FB549}" srcOrd="0" destOrd="0" parTransId="{7FEFD280-7DD8-4A50-9B82-9F1CF470F4DC}" sibTransId="{871BEDF3-D6EF-42F8-8251-3670423A2CFB}"/>
    <dgm:cxn modelId="{5A76AA5D-B068-4354-B729-5DA83BD861DC}" srcId="{28DDCE8D-7F57-4CD2-A7C4-58082D313E3D}" destId="{DDB0359B-41BC-4B9F-B3FA-896B40E50246}" srcOrd="1" destOrd="0" parTransId="{B0394941-CBA9-45D2-BE75-1B8E23E7853D}" sibTransId="{2A3E96EF-9789-474A-8D14-C1CAFFCD51BC}"/>
    <dgm:cxn modelId="{F2972B3B-4602-4EAF-9715-A7F29A0654F9}" type="presOf" srcId="{E1AFA037-6DBC-4E45-937F-80CDD1280D0B}" destId="{5C57CC08-4E94-419B-B5C3-BF1A1376F880}" srcOrd="0" destOrd="4" presId="urn:microsoft.com/office/officeart/2005/8/layout/hList6"/>
    <dgm:cxn modelId="{A0838405-C68F-4700-B637-93246C457D4B}" srcId="{28DDCE8D-7F57-4CD2-A7C4-58082D313E3D}" destId="{E1AFA037-6DBC-4E45-937F-80CDD1280D0B}" srcOrd="3" destOrd="0" parTransId="{CE06A77B-5753-4052-9A56-A99A9EAFB28C}" sibTransId="{1444FF94-C60C-4118-B04E-0B92C7F36E58}"/>
    <dgm:cxn modelId="{7407C791-D839-4636-B6BC-8C5A6F79F1D5}" type="presOf" srcId="{28DDCE8D-7F57-4CD2-A7C4-58082D313E3D}" destId="{5C57CC08-4E94-419B-B5C3-BF1A1376F880}" srcOrd="0" destOrd="0" presId="urn:microsoft.com/office/officeart/2005/8/layout/hList6"/>
    <dgm:cxn modelId="{88141835-10A1-44A1-BBD2-A41E6862D258}" type="presOf" srcId="{D34D05CA-713B-42E8-84A0-A4B15ED7D130}" destId="{876ADE37-473B-4E71-A67A-66EC59B3E049}" srcOrd="0" destOrd="0" presId="urn:microsoft.com/office/officeart/2005/8/layout/hList6"/>
    <dgm:cxn modelId="{4BB8DC7D-BE84-4B13-A316-9A89515D6250}" srcId="{D34D05CA-713B-42E8-84A0-A4B15ED7D130}" destId="{28DDCE8D-7F57-4CD2-A7C4-58082D313E3D}" srcOrd="1" destOrd="0" parTransId="{3C6AC172-2173-4D3F-8B14-38559B55BD21}" sibTransId="{70A84ACB-39E2-4323-BAFF-81337577D02C}"/>
    <dgm:cxn modelId="{A404D82F-EA0B-4BF1-923E-2F2872747E2B}" srcId="{D34D05CA-713B-42E8-84A0-A4B15ED7D130}" destId="{B740EA4F-F9DF-4CF6-928D-934CAECF4613}" srcOrd="0" destOrd="0" parTransId="{09901561-D69B-48EC-A520-565F56917391}" sibTransId="{89CE5652-241C-4202-8520-E6C74BA51D1E}"/>
    <dgm:cxn modelId="{B4BF2F31-B950-4F42-9DAC-3BAB77467BD8}" type="presParOf" srcId="{876ADE37-473B-4E71-A67A-66EC59B3E049}" destId="{7D45EA18-1709-42EF-A98D-6D3F417E7B9B}" srcOrd="0" destOrd="0" presId="urn:microsoft.com/office/officeart/2005/8/layout/hList6"/>
    <dgm:cxn modelId="{C0EDDB35-EFE9-4F37-B40E-F1D6BEAAE0F3}" type="presParOf" srcId="{876ADE37-473B-4E71-A67A-66EC59B3E049}" destId="{B3C994CF-F5B9-4C3F-A5F1-027F1E4C3D5F}" srcOrd="1" destOrd="0" presId="urn:microsoft.com/office/officeart/2005/8/layout/hList6"/>
    <dgm:cxn modelId="{CE4042EB-D9BC-4089-B9F7-A28EB7F34129}" type="presParOf" srcId="{876ADE37-473B-4E71-A67A-66EC59B3E049}" destId="{5C57CC08-4E94-419B-B5C3-BF1A1376F880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898A6D6-E742-46BB-938C-12E712D13900}" type="doc">
      <dgm:prSet loTypeId="urn:microsoft.com/office/officeart/2005/8/layout/vList4#1" loCatId="list" qsTypeId="urn:microsoft.com/office/officeart/2005/8/quickstyle/3d3" qsCatId="3D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310C680A-8A18-4FC2-9D37-56C98162272F}">
      <dgm:prSet phldrT="[Текст]" custT="1"/>
      <dgm:spPr>
        <a:solidFill>
          <a:srgbClr val="5B83C5"/>
        </a:solidFill>
      </dgm:spPr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/>
            <a:t>Цель</a:t>
          </a:r>
          <a:r>
            <a:rPr lang="ru-RU" sz="1600" b="0" dirty="0"/>
            <a:t>:</a:t>
          </a:r>
          <a:r>
            <a:rPr lang="ru-RU" sz="1600" dirty="0"/>
            <a:t>  </a:t>
          </a:r>
          <a:r>
            <a:rPr lang="ru-RU" sz="1800" dirty="0"/>
            <a:t>формирование образовательной среды, обеспечивающей снижение уровня учебной неуспешности, через развитие познавательного интереса, достижение каждым обучающимся требований к освоению основной образовательной программы.</a:t>
          </a:r>
        </a:p>
      </dgm:t>
    </dgm:pt>
    <dgm:pt modelId="{100C8987-0900-4307-9474-D6CCEA9BA56B}" type="parTrans" cxnId="{FF06E676-E75D-4C62-BDEF-BDF1B94BDCB5}">
      <dgm:prSet/>
      <dgm:spPr/>
      <dgm:t>
        <a:bodyPr/>
        <a:lstStyle/>
        <a:p>
          <a:endParaRPr lang="ru-RU" sz="1400"/>
        </a:p>
      </dgm:t>
    </dgm:pt>
    <dgm:pt modelId="{37F6FCE1-3469-4921-A686-F76ADA9958CB}" type="sibTrans" cxnId="{FF06E676-E75D-4C62-BDEF-BDF1B94BDCB5}">
      <dgm:prSet/>
      <dgm:spPr/>
      <dgm:t>
        <a:bodyPr/>
        <a:lstStyle/>
        <a:p>
          <a:endParaRPr lang="ru-RU" sz="1400"/>
        </a:p>
      </dgm:t>
    </dgm:pt>
    <dgm:pt modelId="{48F514DD-1F89-46C1-9F45-71A129807703}">
      <dgm:prSet phldrT="[Текст]" custT="1"/>
      <dgm:spPr>
        <a:solidFill>
          <a:srgbClr val="3C66AA"/>
        </a:solidFill>
      </dgm:spPr>
      <dgm:t>
        <a:bodyPr/>
        <a:lstStyle/>
        <a:p>
          <a:pPr marL="114300" lvl="0" indent="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600" b="1" dirty="0"/>
        </a:p>
        <a:p>
          <a:pPr marL="11430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b="1" dirty="0"/>
            <a:t>Задачи:</a:t>
          </a:r>
        </a:p>
        <a:p>
          <a:pPr marL="11430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dirty="0"/>
            <a:t>1) Сократить численность обучающихся с конкретными проблемами в предметной подготовке.</a:t>
          </a:r>
        </a:p>
        <a:p>
          <a:pPr marL="11430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dirty="0"/>
            <a:t>2) Обеспечить 100% охват обучающихся с рисками учебной неуспешности, психолого-педагогическим сопровождением.</a:t>
          </a:r>
        </a:p>
        <a:p>
          <a:pPr marL="11430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dirty="0"/>
            <a:t>3) Обеспечить обучающихся с рисками учебной неуспешности сопровождением педагогов-наставников.</a:t>
          </a:r>
        </a:p>
        <a:p>
          <a:pPr algn="ctr"/>
          <a:endParaRPr lang="ru-RU" sz="1600" dirty="0"/>
        </a:p>
      </dgm:t>
    </dgm:pt>
    <dgm:pt modelId="{5E362227-5A8D-4DB1-ADF5-0EE67FD389EA}" type="parTrans" cxnId="{76043673-16A9-4F7A-B280-8E6D55AC4721}">
      <dgm:prSet/>
      <dgm:spPr/>
      <dgm:t>
        <a:bodyPr/>
        <a:lstStyle/>
        <a:p>
          <a:endParaRPr lang="ru-RU" sz="1400"/>
        </a:p>
      </dgm:t>
    </dgm:pt>
    <dgm:pt modelId="{68001896-27BA-4634-9F11-6D182D602437}" type="sibTrans" cxnId="{76043673-16A9-4F7A-B280-8E6D55AC4721}">
      <dgm:prSet/>
      <dgm:spPr/>
      <dgm:t>
        <a:bodyPr/>
        <a:lstStyle/>
        <a:p>
          <a:endParaRPr lang="ru-RU" sz="1400"/>
        </a:p>
      </dgm:t>
    </dgm:pt>
    <dgm:pt modelId="{E6F6E084-D03F-434D-8198-41703F618A1B}">
      <dgm:prSet phldrT="[Текст]" custT="1"/>
      <dgm:spPr>
        <a:solidFill>
          <a:srgbClr val="002060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/>
            <a:t>4) Увеличить долю обучающихся с рисками учебной неуспешности, включенных во внеурочную деятельность и дополнительное образование.</a:t>
          </a:r>
        </a:p>
        <a:p>
          <a:pPr lvl="0"/>
          <a:r>
            <a:rPr lang="ru-RU" sz="1600" dirty="0"/>
            <a:t>5) Увеличить долю обучающихся с рисками учебной неуспешности, участвующих в интеллектуальных и творческих конкурсах, коллективных мероприятиях, классных часах.</a:t>
          </a:r>
        </a:p>
        <a:p>
          <a:pPr lvl="0"/>
          <a:r>
            <a:rPr lang="ru-RU" sz="1600" dirty="0"/>
            <a:t>6) Увеличить долю педагогов, использующих в ежедневной практике технологии наставничества, методы диагностического и формирующего оценивания.</a:t>
          </a:r>
        </a:p>
        <a:p>
          <a:endParaRPr lang="ru-RU" sz="1400" dirty="0"/>
        </a:p>
      </dgm:t>
    </dgm:pt>
    <dgm:pt modelId="{A2EDEB4E-757F-4310-B087-55FB19FF7F2B}" type="parTrans" cxnId="{5D3E80C1-6D9B-41A9-9864-95C87FEFC110}">
      <dgm:prSet/>
      <dgm:spPr/>
      <dgm:t>
        <a:bodyPr/>
        <a:lstStyle/>
        <a:p>
          <a:endParaRPr lang="ru-RU" sz="1400"/>
        </a:p>
      </dgm:t>
    </dgm:pt>
    <dgm:pt modelId="{46CDE58E-1405-4215-961B-B28E532088F9}" type="sibTrans" cxnId="{5D3E80C1-6D9B-41A9-9864-95C87FEFC110}">
      <dgm:prSet/>
      <dgm:spPr/>
      <dgm:t>
        <a:bodyPr/>
        <a:lstStyle/>
        <a:p>
          <a:endParaRPr lang="ru-RU" sz="1400"/>
        </a:p>
      </dgm:t>
    </dgm:pt>
    <dgm:pt modelId="{98FB8224-4167-4853-9F0A-F27726A2CCDB}" type="pres">
      <dgm:prSet presAssocID="{1898A6D6-E742-46BB-938C-12E712D1390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549C38-C3D5-458B-B2AA-698B35A7D302}" type="pres">
      <dgm:prSet presAssocID="{310C680A-8A18-4FC2-9D37-56C98162272F}" presName="comp" presStyleCnt="0"/>
      <dgm:spPr/>
    </dgm:pt>
    <dgm:pt modelId="{931D49C6-457B-4A4D-8F73-AAC17C6AD8C7}" type="pres">
      <dgm:prSet presAssocID="{310C680A-8A18-4FC2-9D37-56C98162272F}" presName="box" presStyleLbl="node1" presStyleIdx="0" presStyleCnt="3" custLinFactNeighborX="-425" custLinFactNeighborY="-2159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B2433AD-1943-472D-9728-960269C2983E}" type="pres">
      <dgm:prSet presAssocID="{310C680A-8A18-4FC2-9D37-56C98162272F}" presName="img" presStyleLbl="fgImgPlace1" presStyleIdx="0" presStyleCnt="3" custFlipVert="1" custFlipHor="1" custScaleX="85737" custScaleY="86301" custLinFactNeighborX="5207" custLinFactNeighborY="-3010"/>
      <dgm:spPr>
        <a:prstGeom prst="leftArrow">
          <a:avLst/>
        </a:prstGeom>
        <a:solidFill>
          <a:srgbClr val="1070A0"/>
        </a:solidFill>
      </dgm:spPr>
    </dgm:pt>
    <dgm:pt modelId="{F35E66DC-EAD3-4E2D-A59C-B511337BBB41}" type="pres">
      <dgm:prSet presAssocID="{310C680A-8A18-4FC2-9D37-56C98162272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C5516E-3A3F-4496-B300-54F499663563}" type="pres">
      <dgm:prSet presAssocID="{37F6FCE1-3469-4921-A686-F76ADA9958CB}" presName="spacer" presStyleCnt="0"/>
      <dgm:spPr/>
    </dgm:pt>
    <dgm:pt modelId="{ED132EA4-1712-4A63-844C-325F9CEE17AC}" type="pres">
      <dgm:prSet presAssocID="{48F514DD-1F89-46C1-9F45-71A129807703}" presName="comp" presStyleCnt="0"/>
      <dgm:spPr/>
    </dgm:pt>
    <dgm:pt modelId="{4A4C50E3-1B05-4510-A78B-A6DDE4BB838F}" type="pres">
      <dgm:prSet presAssocID="{48F514DD-1F89-46C1-9F45-71A129807703}" presName="box" presStyleLbl="node1" presStyleIdx="1" presStyleCnt="3" custScaleY="113199"/>
      <dgm:spPr/>
      <dgm:t>
        <a:bodyPr/>
        <a:lstStyle/>
        <a:p>
          <a:endParaRPr lang="ru-RU"/>
        </a:p>
      </dgm:t>
    </dgm:pt>
    <dgm:pt modelId="{CFFEE0F2-4EA9-447E-B07C-8DDDC4C35542}" type="pres">
      <dgm:prSet presAssocID="{48F514DD-1F89-46C1-9F45-71A129807703}" presName="img" presStyleLbl="fgImgPlace1" presStyleIdx="1" presStyleCnt="3"/>
      <dgm:spPr>
        <a:prstGeom prst="rightArrow">
          <a:avLst/>
        </a:prstGeom>
        <a:solidFill>
          <a:srgbClr val="1070A0"/>
        </a:solidFill>
      </dgm:spPr>
    </dgm:pt>
    <dgm:pt modelId="{AE5E4E47-FDB8-4F28-926A-C80558E858B2}" type="pres">
      <dgm:prSet presAssocID="{48F514DD-1F89-46C1-9F45-71A12980770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8CCE63-921C-4A19-8DB2-E8C4F4FD179A}" type="pres">
      <dgm:prSet presAssocID="{68001896-27BA-4634-9F11-6D182D602437}" presName="spacer" presStyleCnt="0"/>
      <dgm:spPr/>
    </dgm:pt>
    <dgm:pt modelId="{E72EF598-0BE5-4A35-B803-0EC25D683F4B}" type="pres">
      <dgm:prSet presAssocID="{E6F6E084-D03F-434D-8198-41703F618A1B}" presName="comp" presStyleCnt="0"/>
      <dgm:spPr/>
    </dgm:pt>
    <dgm:pt modelId="{B5093B76-5272-4A24-9751-3D08BC836513}" type="pres">
      <dgm:prSet presAssocID="{E6F6E084-D03F-434D-8198-41703F618A1B}" presName="box" presStyleLbl="node1" presStyleIdx="2" presStyleCnt="3" custScaleY="126550" custLinFactNeighborY="224"/>
      <dgm:spPr/>
      <dgm:t>
        <a:bodyPr/>
        <a:lstStyle/>
        <a:p>
          <a:endParaRPr lang="ru-RU"/>
        </a:p>
      </dgm:t>
    </dgm:pt>
    <dgm:pt modelId="{D883FBD7-3B85-425B-B0FC-4B69852672DD}" type="pres">
      <dgm:prSet presAssocID="{E6F6E084-D03F-434D-8198-41703F618A1B}" presName="img" presStyleLbl="fgImgPlace1" presStyleIdx="2" presStyleCnt="3"/>
      <dgm:spPr>
        <a:prstGeom prst="rightArrow">
          <a:avLst/>
        </a:prstGeom>
        <a:solidFill>
          <a:srgbClr val="1070A0"/>
        </a:solidFill>
      </dgm:spPr>
    </dgm:pt>
    <dgm:pt modelId="{060449BA-EF0E-4653-AFBF-E2477C5372BE}" type="pres">
      <dgm:prSet presAssocID="{E6F6E084-D03F-434D-8198-41703F618A1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3E80C1-6D9B-41A9-9864-95C87FEFC110}" srcId="{1898A6D6-E742-46BB-938C-12E712D13900}" destId="{E6F6E084-D03F-434D-8198-41703F618A1B}" srcOrd="2" destOrd="0" parTransId="{A2EDEB4E-757F-4310-B087-55FB19FF7F2B}" sibTransId="{46CDE58E-1405-4215-961B-B28E532088F9}"/>
    <dgm:cxn modelId="{BE5C9274-3557-4C5D-B50B-9D8D88A07610}" type="presOf" srcId="{310C680A-8A18-4FC2-9D37-56C98162272F}" destId="{F35E66DC-EAD3-4E2D-A59C-B511337BBB41}" srcOrd="1" destOrd="0" presId="urn:microsoft.com/office/officeart/2005/8/layout/vList4#1"/>
    <dgm:cxn modelId="{FF06E676-E75D-4C62-BDEF-BDF1B94BDCB5}" srcId="{1898A6D6-E742-46BB-938C-12E712D13900}" destId="{310C680A-8A18-4FC2-9D37-56C98162272F}" srcOrd="0" destOrd="0" parTransId="{100C8987-0900-4307-9474-D6CCEA9BA56B}" sibTransId="{37F6FCE1-3469-4921-A686-F76ADA9958CB}"/>
    <dgm:cxn modelId="{24B03657-5C83-498F-B59A-1237BE80D140}" type="presOf" srcId="{E6F6E084-D03F-434D-8198-41703F618A1B}" destId="{B5093B76-5272-4A24-9751-3D08BC836513}" srcOrd="0" destOrd="0" presId="urn:microsoft.com/office/officeart/2005/8/layout/vList4#1"/>
    <dgm:cxn modelId="{76043673-16A9-4F7A-B280-8E6D55AC4721}" srcId="{1898A6D6-E742-46BB-938C-12E712D13900}" destId="{48F514DD-1F89-46C1-9F45-71A129807703}" srcOrd="1" destOrd="0" parTransId="{5E362227-5A8D-4DB1-ADF5-0EE67FD389EA}" sibTransId="{68001896-27BA-4634-9F11-6D182D602437}"/>
    <dgm:cxn modelId="{A29B25DA-79ED-4279-A8BF-52B62946E62F}" type="presOf" srcId="{48F514DD-1F89-46C1-9F45-71A129807703}" destId="{4A4C50E3-1B05-4510-A78B-A6DDE4BB838F}" srcOrd="0" destOrd="0" presId="urn:microsoft.com/office/officeart/2005/8/layout/vList4#1"/>
    <dgm:cxn modelId="{DF1F469A-B87D-4B0B-BDE1-7AAA4B9DA6F9}" type="presOf" srcId="{1898A6D6-E742-46BB-938C-12E712D13900}" destId="{98FB8224-4167-4853-9F0A-F27726A2CCDB}" srcOrd="0" destOrd="0" presId="urn:microsoft.com/office/officeart/2005/8/layout/vList4#1"/>
    <dgm:cxn modelId="{DC1830CB-D82C-4E86-8FC7-646CADE4781E}" type="presOf" srcId="{310C680A-8A18-4FC2-9D37-56C98162272F}" destId="{931D49C6-457B-4A4D-8F73-AAC17C6AD8C7}" srcOrd="0" destOrd="0" presId="urn:microsoft.com/office/officeart/2005/8/layout/vList4#1"/>
    <dgm:cxn modelId="{32E43697-1587-43C2-9A9E-BF7EF1409105}" type="presOf" srcId="{48F514DD-1F89-46C1-9F45-71A129807703}" destId="{AE5E4E47-FDB8-4F28-926A-C80558E858B2}" srcOrd="1" destOrd="0" presId="urn:microsoft.com/office/officeart/2005/8/layout/vList4#1"/>
    <dgm:cxn modelId="{64DBD4D8-C1B0-4979-8929-539EB53CE2DC}" type="presOf" srcId="{E6F6E084-D03F-434D-8198-41703F618A1B}" destId="{060449BA-EF0E-4653-AFBF-E2477C5372BE}" srcOrd="1" destOrd="0" presId="urn:microsoft.com/office/officeart/2005/8/layout/vList4#1"/>
    <dgm:cxn modelId="{8BF1C3A2-1A38-4463-90A4-0FFCB9C428CC}" type="presParOf" srcId="{98FB8224-4167-4853-9F0A-F27726A2CCDB}" destId="{CC549C38-C3D5-458B-B2AA-698B35A7D302}" srcOrd="0" destOrd="0" presId="urn:microsoft.com/office/officeart/2005/8/layout/vList4#1"/>
    <dgm:cxn modelId="{FEAFFAB8-7AC7-4BDC-BC36-4E1CAB4C29AB}" type="presParOf" srcId="{CC549C38-C3D5-458B-B2AA-698B35A7D302}" destId="{931D49C6-457B-4A4D-8F73-AAC17C6AD8C7}" srcOrd="0" destOrd="0" presId="urn:microsoft.com/office/officeart/2005/8/layout/vList4#1"/>
    <dgm:cxn modelId="{99880A7C-9D46-4B84-BB4E-7B5C82CD4B24}" type="presParOf" srcId="{CC549C38-C3D5-458B-B2AA-698B35A7D302}" destId="{CB2433AD-1943-472D-9728-960269C2983E}" srcOrd="1" destOrd="0" presId="urn:microsoft.com/office/officeart/2005/8/layout/vList4#1"/>
    <dgm:cxn modelId="{10357DC3-75B6-40DF-849E-4AF4191ED1F9}" type="presParOf" srcId="{CC549C38-C3D5-458B-B2AA-698B35A7D302}" destId="{F35E66DC-EAD3-4E2D-A59C-B511337BBB41}" srcOrd="2" destOrd="0" presId="urn:microsoft.com/office/officeart/2005/8/layout/vList4#1"/>
    <dgm:cxn modelId="{B8517AB4-C270-4B3F-B77D-76B3A7EB1ABF}" type="presParOf" srcId="{98FB8224-4167-4853-9F0A-F27726A2CCDB}" destId="{EBC5516E-3A3F-4496-B300-54F499663563}" srcOrd="1" destOrd="0" presId="urn:microsoft.com/office/officeart/2005/8/layout/vList4#1"/>
    <dgm:cxn modelId="{9E8D673C-612B-4D55-850F-F3E84E453FC2}" type="presParOf" srcId="{98FB8224-4167-4853-9F0A-F27726A2CCDB}" destId="{ED132EA4-1712-4A63-844C-325F9CEE17AC}" srcOrd="2" destOrd="0" presId="urn:microsoft.com/office/officeart/2005/8/layout/vList4#1"/>
    <dgm:cxn modelId="{D90A4B90-E740-4554-A844-053DA69B3BBC}" type="presParOf" srcId="{ED132EA4-1712-4A63-844C-325F9CEE17AC}" destId="{4A4C50E3-1B05-4510-A78B-A6DDE4BB838F}" srcOrd="0" destOrd="0" presId="urn:microsoft.com/office/officeart/2005/8/layout/vList4#1"/>
    <dgm:cxn modelId="{1640F104-7D4D-4E98-A7C9-3AB9CC998399}" type="presParOf" srcId="{ED132EA4-1712-4A63-844C-325F9CEE17AC}" destId="{CFFEE0F2-4EA9-447E-B07C-8DDDC4C35542}" srcOrd="1" destOrd="0" presId="urn:microsoft.com/office/officeart/2005/8/layout/vList4#1"/>
    <dgm:cxn modelId="{150DB736-4024-415C-B84A-851CCBAE8FA8}" type="presParOf" srcId="{ED132EA4-1712-4A63-844C-325F9CEE17AC}" destId="{AE5E4E47-FDB8-4F28-926A-C80558E858B2}" srcOrd="2" destOrd="0" presId="urn:microsoft.com/office/officeart/2005/8/layout/vList4#1"/>
    <dgm:cxn modelId="{0C988092-7F76-4CB3-964D-DB1AD7CCDDBB}" type="presParOf" srcId="{98FB8224-4167-4853-9F0A-F27726A2CCDB}" destId="{218CCE63-921C-4A19-8DB2-E8C4F4FD179A}" srcOrd="3" destOrd="0" presId="urn:microsoft.com/office/officeart/2005/8/layout/vList4#1"/>
    <dgm:cxn modelId="{D992C509-4301-4186-8E4E-33B19D3CE5C5}" type="presParOf" srcId="{98FB8224-4167-4853-9F0A-F27726A2CCDB}" destId="{E72EF598-0BE5-4A35-B803-0EC25D683F4B}" srcOrd="4" destOrd="0" presId="urn:microsoft.com/office/officeart/2005/8/layout/vList4#1"/>
    <dgm:cxn modelId="{C2D6ACA9-F4F0-4149-BFEF-CC3EE66D4383}" type="presParOf" srcId="{E72EF598-0BE5-4A35-B803-0EC25D683F4B}" destId="{B5093B76-5272-4A24-9751-3D08BC836513}" srcOrd="0" destOrd="0" presId="urn:microsoft.com/office/officeart/2005/8/layout/vList4#1"/>
    <dgm:cxn modelId="{759D9A1C-3A2B-4D77-B03C-DA7C3C68BAD2}" type="presParOf" srcId="{E72EF598-0BE5-4A35-B803-0EC25D683F4B}" destId="{D883FBD7-3B85-425B-B0FC-4B69852672DD}" srcOrd="1" destOrd="0" presId="urn:microsoft.com/office/officeart/2005/8/layout/vList4#1"/>
    <dgm:cxn modelId="{17FC899E-CC21-44FD-A9AE-10B1E48F02B9}" type="presParOf" srcId="{E72EF598-0BE5-4A35-B803-0EC25D683F4B}" destId="{060449BA-EF0E-4653-AFBF-E2477C5372BE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3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#5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0.08793</cdr:x>
      <cdr:y>0.60567</cdr:y>
    </cdr:from>
    <cdr:to>
      <cdr:x>0.20668</cdr:x>
      <cdr:y>0.66072</cdr:y>
    </cdr:to>
    <cdr:sp macro="" textlink="">
      <cdr:nvSpPr>
        <cdr:cNvPr id="6" name="Штриховая стрелка вправо 5"/>
        <cdr:cNvSpPr/>
      </cdr:nvSpPr>
      <cdr:spPr>
        <a:xfrm xmlns:a="http://schemas.openxmlformats.org/drawingml/2006/main" rot="1758364">
          <a:off x="414454" y="2639169"/>
          <a:ext cx="559723" cy="239894"/>
        </a:xfrm>
        <a:prstGeom xmlns:a="http://schemas.openxmlformats.org/drawingml/2006/main" prst="stripedRightArrow">
          <a:avLst/>
        </a:prstGeom>
        <a:solidFill xmlns:a="http://schemas.openxmlformats.org/drawingml/2006/main">
          <a:schemeClr val="accent6">
            <a:lumMod val="50000"/>
          </a:schemeClr>
        </a:solidFill>
        <a:ln xmlns:a="http://schemas.openxmlformats.org/drawingml/2006/main">
          <a:solidFill>
            <a:schemeClr val="accent6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0.30746</cdr:x>
      <cdr:y>0.61943</cdr:y>
    </cdr:from>
    <cdr:to>
      <cdr:x>0.42621</cdr:x>
      <cdr:y>0.67448</cdr:y>
    </cdr:to>
    <cdr:sp macro="" textlink="">
      <cdr:nvSpPr>
        <cdr:cNvPr id="7" name="Штриховая стрелка вправо 6"/>
        <cdr:cNvSpPr/>
      </cdr:nvSpPr>
      <cdr:spPr>
        <a:xfrm xmlns:a="http://schemas.openxmlformats.org/drawingml/2006/main" rot="1758364">
          <a:off x="1449208" y="2699131"/>
          <a:ext cx="559723" cy="239894"/>
        </a:xfrm>
        <a:prstGeom xmlns:a="http://schemas.openxmlformats.org/drawingml/2006/main" prst="stripedRightArrow">
          <a:avLst/>
        </a:prstGeom>
        <a:solidFill xmlns:a="http://schemas.openxmlformats.org/drawingml/2006/main">
          <a:schemeClr val="accent6">
            <a:lumMod val="50000"/>
          </a:schemeClr>
        </a:solidFill>
        <a:ln xmlns:a="http://schemas.openxmlformats.org/drawingml/2006/main">
          <a:solidFill>
            <a:schemeClr val="accent6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0.55552</cdr:x>
      <cdr:y>0.59535</cdr:y>
    </cdr:from>
    <cdr:to>
      <cdr:x>0.67427</cdr:x>
      <cdr:y>0.6504</cdr:y>
    </cdr:to>
    <cdr:sp macro="" textlink="">
      <cdr:nvSpPr>
        <cdr:cNvPr id="8" name="Штриховая стрелка вправо 7"/>
        <cdr:cNvSpPr/>
      </cdr:nvSpPr>
      <cdr:spPr>
        <a:xfrm xmlns:a="http://schemas.openxmlformats.org/drawingml/2006/main" rot="1758364">
          <a:off x="2618440" y="2594199"/>
          <a:ext cx="559723" cy="239894"/>
        </a:xfrm>
        <a:prstGeom xmlns:a="http://schemas.openxmlformats.org/drawingml/2006/main" prst="stripedRightArrow">
          <a:avLst/>
        </a:prstGeom>
        <a:solidFill xmlns:a="http://schemas.openxmlformats.org/drawingml/2006/main">
          <a:schemeClr val="accent6">
            <a:lumMod val="50000"/>
          </a:schemeClr>
        </a:solidFill>
        <a:ln xmlns:a="http://schemas.openxmlformats.org/drawingml/2006/main">
          <a:solidFill>
            <a:schemeClr val="accent6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0.80676</cdr:x>
      <cdr:y>0.60911</cdr:y>
    </cdr:from>
    <cdr:to>
      <cdr:x>0.92551</cdr:x>
      <cdr:y>0.66416</cdr:y>
    </cdr:to>
    <cdr:sp macro="" textlink="">
      <cdr:nvSpPr>
        <cdr:cNvPr id="9" name="Штриховая стрелка вправо 8"/>
        <cdr:cNvSpPr/>
      </cdr:nvSpPr>
      <cdr:spPr>
        <a:xfrm xmlns:a="http://schemas.openxmlformats.org/drawingml/2006/main" rot="1758364">
          <a:off x="3802664" y="2654159"/>
          <a:ext cx="559723" cy="239894"/>
        </a:xfrm>
        <a:prstGeom xmlns:a="http://schemas.openxmlformats.org/drawingml/2006/main" prst="stripedRightArrow">
          <a:avLst/>
        </a:prstGeom>
        <a:solidFill xmlns:a="http://schemas.openxmlformats.org/drawingml/2006/main">
          <a:schemeClr val="accent6">
            <a:lumMod val="50000"/>
          </a:schemeClr>
        </a:solidFill>
        <a:ln xmlns:a="http://schemas.openxmlformats.org/drawingml/2006/main">
          <a:solidFill>
            <a:schemeClr val="accent6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0.09336</cdr:x>
      <cdr:y>0.58949</cdr:y>
    </cdr:from>
    <cdr:to>
      <cdr:x>0.19504</cdr:x>
      <cdr:y>0.64259</cdr:y>
    </cdr:to>
    <cdr:sp macro="" textlink="">
      <cdr:nvSpPr>
        <cdr:cNvPr id="8" name="Штриховая стрелка вправо 7"/>
        <cdr:cNvSpPr/>
      </cdr:nvSpPr>
      <cdr:spPr>
        <a:xfrm xmlns:a="http://schemas.openxmlformats.org/drawingml/2006/main" rot="1758364">
          <a:off x="513989" y="2663048"/>
          <a:ext cx="559723" cy="239894"/>
        </a:xfrm>
        <a:prstGeom xmlns:a="http://schemas.openxmlformats.org/drawingml/2006/main" prst="stripedRightArrow">
          <a:avLst/>
        </a:prstGeom>
        <a:solidFill xmlns:a="http://schemas.openxmlformats.org/drawingml/2006/main">
          <a:srgbClr val="003300"/>
        </a:solidFill>
        <a:ln xmlns:a="http://schemas.openxmlformats.org/drawingml/2006/main">
          <a:solidFill>
            <a:srgbClr val="0033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0.32859</cdr:x>
      <cdr:y>0.58949</cdr:y>
    </cdr:from>
    <cdr:to>
      <cdr:x>0.43026</cdr:x>
      <cdr:y>0.64259</cdr:y>
    </cdr:to>
    <cdr:sp macro="" textlink="">
      <cdr:nvSpPr>
        <cdr:cNvPr id="11" name="Штриховая стрелка вправо 10"/>
        <cdr:cNvSpPr/>
      </cdr:nvSpPr>
      <cdr:spPr>
        <a:xfrm xmlns:a="http://schemas.openxmlformats.org/drawingml/2006/main" rot="1758364">
          <a:off x="1808972" y="2663047"/>
          <a:ext cx="559723" cy="239894"/>
        </a:xfrm>
        <a:prstGeom xmlns:a="http://schemas.openxmlformats.org/drawingml/2006/main" prst="stripedRightArrow">
          <a:avLst/>
        </a:prstGeom>
        <a:solidFill xmlns:a="http://schemas.openxmlformats.org/drawingml/2006/main">
          <a:srgbClr val="003300"/>
        </a:solidFill>
        <a:ln xmlns:a="http://schemas.openxmlformats.org/drawingml/2006/main">
          <a:solidFill>
            <a:srgbClr val="0033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0.57093</cdr:x>
      <cdr:y>0.60575</cdr:y>
    </cdr:from>
    <cdr:to>
      <cdr:x>0.6726</cdr:x>
      <cdr:y>0.65886</cdr:y>
    </cdr:to>
    <cdr:sp macro="" textlink="">
      <cdr:nvSpPr>
        <cdr:cNvPr id="12" name="Штриховая стрелка вправо 11"/>
        <cdr:cNvSpPr/>
      </cdr:nvSpPr>
      <cdr:spPr>
        <a:xfrm xmlns:a="http://schemas.openxmlformats.org/drawingml/2006/main" rot="1758364">
          <a:off x="3143097" y="2736533"/>
          <a:ext cx="559723" cy="239894"/>
        </a:xfrm>
        <a:prstGeom xmlns:a="http://schemas.openxmlformats.org/drawingml/2006/main" prst="stripedRightArrow">
          <a:avLst/>
        </a:prstGeom>
        <a:solidFill xmlns:a="http://schemas.openxmlformats.org/drawingml/2006/main">
          <a:srgbClr val="003300"/>
        </a:solidFill>
        <a:ln xmlns:a="http://schemas.openxmlformats.org/drawingml/2006/main">
          <a:solidFill>
            <a:srgbClr val="0033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0.78876</cdr:x>
      <cdr:y>0.60575</cdr:y>
    </cdr:from>
    <cdr:to>
      <cdr:x>0.89044</cdr:x>
      <cdr:y>0.65886</cdr:y>
    </cdr:to>
    <cdr:sp macro="" textlink="">
      <cdr:nvSpPr>
        <cdr:cNvPr id="13" name="Штриховая стрелка вправо 12"/>
        <cdr:cNvSpPr/>
      </cdr:nvSpPr>
      <cdr:spPr>
        <a:xfrm xmlns:a="http://schemas.openxmlformats.org/drawingml/2006/main" rot="1758364">
          <a:off x="4342310" y="2736532"/>
          <a:ext cx="559723" cy="239894"/>
        </a:xfrm>
        <a:prstGeom xmlns:a="http://schemas.openxmlformats.org/drawingml/2006/main" prst="stripedRightArrow">
          <a:avLst/>
        </a:prstGeom>
        <a:solidFill xmlns:a="http://schemas.openxmlformats.org/drawingml/2006/main">
          <a:srgbClr val="003300"/>
        </a:solidFill>
        <a:ln xmlns:a="http://schemas.openxmlformats.org/drawingml/2006/main">
          <a:solidFill>
            <a:srgbClr val="0033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8E2E1-9CF0-4D01-B786-350A4059D933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564DA-968B-4B7C-81F0-A47BD02E4A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7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564DA-968B-4B7C-81F0-A47BD02E4AD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685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C1C5D9-A163-4E24-A894-F660D71DDEEE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C1C5D9-A163-4E24-A894-F660D71DDEEE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C1C5D9-A163-4E24-A894-F660D71DDEEE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C1C5D9-A163-4E24-A894-F660D71DDEEE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C1C5D9-A163-4E24-A894-F660D71DDEEE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C1C5D9-A163-4E24-A894-F660D71DDEEE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C1C5D9-A163-4E24-A894-F660D71DDEEE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C1C5D9-A163-4E24-A894-F660D71DDEEE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C1C5D9-A163-4E24-A894-F660D71DDEEE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C1C5D9-A163-4E24-A894-F660D71DDEEE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C1C5D9-A163-4E24-A894-F660D71DDEEE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2AC1C5D9-A163-4E24-A894-F660D71DDEEE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i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i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i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4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.jpe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hdphoto" Target="../media/hdphoto2.wdp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3.jpeg"/><Relationship Id="rId9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777"/>
            <a:ext cx="12333515" cy="70317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14255" y="3526975"/>
            <a:ext cx="7119260" cy="2873826"/>
          </a:xfrm>
        </p:spPr>
        <p:txBody>
          <a:bodyPr>
            <a:noAutofit/>
          </a:bodyPr>
          <a:lstStyle/>
          <a:p>
            <a:pPr algn="l"/>
            <a:r>
              <a:rPr lang="ru-RU" sz="2400" b="1" i="0" dirty="0">
                <a:solidFill>
                  <a:srgbClr val="D7294E"/>
                </a:solidFill>
              </a:rPr>
              <a:t>Рабочая группа проекта</a:t>
            </a:r>
            <a:r>
              <a:rPr lang="ru-RU" sz="1800" b="1" i="0" dirty="0">
                <a:solidFill>
                  <a:srgbClr val="B97047"/>
                </a:solidFill>
              </a:rPr>
              <a:t/>
            </a:r>
            <a:br>
              <a:rPr lang="ru-RU" sz="1800" b="1" i="0" dirty="0">
                <a:solidFill>
                  <a:srgbClr val="B97047"/>
                </a:solidFill>
              </a:rPr>
            </a:br>
            <a:r>
              <a:rPr lang="ru-RU" sz="2000" b="1" i="0" dirty="0">
                <a:solidFill>
                  <a:schemeClr val="accent1">
                    <a:lumMod val="50000"/>
                  </a:schemeClr>
                </a:solidFill>
              </a:rPr>
              <a:t>Куратор </a:t>
            </a:r>
            <a:br>
              <a:rPr lang="ru-RU" sz="2000" b="1" i="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i="0">
                <a:solidFill>
                  <a:schemeClr val="accent1">
                    <a:lumMod val="50000"/>
                  </a:schemeClr>
                </a:solidFill>
              </a:rPr>
              <a:t>                                    </a:t>
            </a:r>
            <a:r>
              <a:rPr lang="ru-RU" sz="2000" b="1" i="0" smtClean="0">
                <a:solidFill>
                  <a:schemeClr val="accent6">
                    <a:lumMod val="75000"/>
                  </a:schemeClr>
                </a:solidFill>
              </a:rPr>
              <a:t>Аринушкина</a:t>
            </a:r>
            <a:r>
              <a:rPr lang="ru-RU" sz="2000" b="1" i="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i="0" dirty="0">
                <a:solidFill>
                  <a:schemeClr val="accent6">
                    <a:lumMod val="75000"/>
                  </a:schemeClr>
                </a:solidFill>
              </a:rPr>
              <a:t>Александра Валерьевна</a:t>
            </a:r>
            <a:r>
              <a:rPr lang="ru-RU" sz="2000" b="1" i="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i="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i="0" dirty="0">
                <a:solidFill>
                  <a:schemeClr val="accent1">
                    <a:lumMod val="50000"/>
                  </a:schemeClr>
                </a:solidFill>
              </a:rPr>
              <a:t>Школьная команда</a:t>
            </a:r>
            <a:r>
              <a:rPr lang="ru-RU" sz="2000" b="1" i="0" dirty="0">
                <a:solidFill>
                  <a:srgbClr val="004F8A"/>
                </a:solidFill>
              </a:rPr>
              <a:t/>
            </a:r>
            <a:br>
              <a:rPr lang="ru-RU" sz="2000" b="1" i="0" dirty="0">
                <a:solidFill>
                  <a:srgbClr val="004F8A"/>
                </a:solidFill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директор</a:t>
            </a:r>
            <a:r>
              <a:rPr lang="ru-RU" sz="2000" b="1" i="0" dirty="0">
                <a:solidFill>
                  <a:schemeClr val="accent1">
                    <a:lumMod val="50000"/>
                  </a:schemeClr>
                </a:solidFill>
              </a:rPr>
              <a:t>                   </a:t>
            </a:r>
            <a:r>
              <a:rPr lang="ru-RU" sz="2000" b="1" i="0" dirty="0">
                <a:solidFill>
                  <a:schemeClr val="accent6">
                    <a:lumMod val="75000"/>
                  </a:schemeClr>
                </a:solidFill>
              </a:rPr>
              <a:t>Пясть Светлана Викторовна  </a:t>
            </a:r>
            <a:br>
              <a:rPr lang="ru-RU" sz="2000" b="1" i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заместители директора </a:t>
            </a:r>
            <a:r>
              <a:rPr lang="ru-RU" sz="2000" b="1" i="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i="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i="0" dirty="0">
                <a:solidFill>
                  <a:schemeClr val="accent1">
                    <a:lumMod val="50000"/>
                  </a:schemeClr>
                </a:solidFill>
              </a:rPr>
              <a:t>		        </a:t>
            </a:r>
            <a:r>
              <a:rPr lang="ru-RU" sz="2000" b="1" i="0" dirty="0" err="1">
                <a:solidFill>
                  <a:schemeClr val="accent6">
                    <a:lumMod val="75000"/>
                  </a:schemeClr>
                </a:solidFill>
              </a:rPr>
              <a:t>Кувичинская</a:t>
            </a:r>
            <a:r>
              <a:rPr lang="ru-RU" sz="2000" b="1" i="0" dirty="0">
                <a:solidFill>
                  <a:schemeClr val="accent6">
                    <a:lumMod val="75000"/>
                  </a:schemeClr>
                </a:solidFill>
              </a:rPr>
              <a:t> Ольга Владимировна</a:t>
            </a:r>
            <a:br>
              <a:rPr lang="ru-RU" sz="2000" b="1" i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000" b="1" i="0" dirty="0">
                <a:solidFill>
                  <a:schemeClr val="accent6">
                    <a:lumMod val="75000"/>
                  </a:schemeClr>
                </a:solidFill>
              </a:rPr>
              <a:t>                                     Мироненко Елена Владимировна</a:t>
            </a:r>
            <a:br>
              <a:rPr lang="ru-RU" sz="2000" b="1" i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000" b="1" i="0" dirty="0">
                <a:solidFill>
                  <a:schemeClr val="accent6">
                    <a:lumMod val="75000"/>
                  </a:schemeClr>
                </a:solidFill>
              </a:rPr>
              <a:t>                                     </a:t>
            </a:r>
            <a:r>
              <a:rPr lang="ru-RU" sz="2000" b="1" i="0" dirty="0" err="1">
                <a:solidFill>
                  <a:schemeClr val="accent6">
                    <a:lumMod val="75000"/>
                  </a:schemeClr>
                </a:solidFill>
              </a:rPr>
              <a:t>Кангур</a:t>
            </a:r>
            <a:r>
              <a:rPr lang="ru-RU" sz="2000" b="1" i="0" dirty="0">
                <a:solidFill>
                  <a:schemeClr val="accent6">
                    <a:lumMod val="75000"/>
                  </a:schemeClr>
                </a:solidFill>
              </a:rPr>
              <a:t> Василина Анатольевна</a:t>
            </a:r>
            <a:br>
              <a:rPr lang="ru-RU" sz="2000" b="1" i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Руководитель социально-психологической службы</a:t>
            </a:r>
            <a:r>
              <a:rPr lang="ru-RU" sz="2000" b="1" i="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000" b="1" i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000" b="1" i="0" dirty="0">
                <a:solidFill>
                  <a:schemeClr val="accent6">
                    <a:lumMod val="75000"/>
                  </a:schemeClr>
                </a:solidFill>
              </a:rPr>
              <a:t>                                      Шабанова Надежда Владимировна</a:t>
            </a:r>
            <a:br>
              <a:rPr lang="ru-RU" sz="2000" b="1" i="0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2000" b="1" i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96886" y="386505"/>
            <a:ext cx="8196940" cy="1932152"/>
          </a:xfrm>
        </p:spPr>
        <p:txBody>
          <a:bodyPr>
            <a:normAutofit fontScale="25000" lnSpcReduction="20000"/>
          </a:bodyPr>
          <a:lstStyle/>
          <a:p>
            <a:r>
              <a:rPr lang="ru-RU" sz="16600" b="1" i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МАОУ лицей пгт Афипского МО Северский район </a:t>
            </a:r>
          </a:p>
          <a:p>
            <a:r>
              <a:rPr lang="ru-RU" sz="16600" b="1" i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имени </a:t>
            </a:r>
            <a:r>
              <a:rPr lang="ru-RU" sz="16600" b="1" i="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Д.И.Вишни</a:t>
            </a:r>
            <a:r>
              <a:rPr lang="ru-RU" sz="16600" b="1" i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Краснодарского края</a:t>
            </a:r>
          </a:p>
          <a:p>
            <a:r>
              <a:rPr lang="ru-RU" sz="11200" b="1" i="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500+. ШНОР. - Афипский лицей (</a:t>
            </a:r>
            <a:r>
              <a:rPr lang="en-US" sz="11200" b="1" i="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afipskiylicey.ru)</a:t>
            </a:r>
            <a:endParaRPr lang="ru-RU" sz="11200" b="1" i="0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867930" cy="1867930"/>
          </a:xfrm>
          <a:prstGeom prst="rect">
            <a:avLst/>
          </a:prstGeom>
        </p:spPr>
      </p:pic>
      <p:pic>
        <p:nvPicPr>
          <p:cNvPr id="14" name="Рисунок 13" descr="https://yt3.ggpht.com/a/AGF-l79Z7h35-K5aOGszebHz1uP5AS8LHjYQLq9W5Q=s900-c-k-c0xffffffff-no-rj-mo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61172" y="0"/>
            <a:ext cx="1561192" cy="154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072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450281741"/>
              </p:ext>
            </p:extLst>
          </p:nvPr>
        </p:nvGraphicFramePr>
        <p:xfrm>
          <a:off x="3189513" y="1385812"/>
          <a:ext cx="8752114" cy="4495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7518" y="346136"/>
            <a:ext cx="8588828" cy="816428"/>
          </a:xfrm>
        </p:spPr>
        <p:txBody>
          <a:bodyPr>
            <a:normAutofit fontScale="90000"/>
          </a:bodyPr>
          <a:lstStyle/>
          <a:p>
            <a:pPr lvl="0"/>
            <a:r>
              <a:rPr lang="ru-RU" sz="2900" b="1" dirty="0">
                <a:solidFill>
                  <a:schemeClr val="accent6">
                    <a:lumMod val="75000"/>
                  </a:schemeClr>
                </a:solidFill>
              </a:rPr>
              <a:t>Работа над риском </a:t>
            </a:r>
            <a:br>
              <a:rPr lang="ru-RU" sz="29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</a:rPr>
              <a:t>«Низкий уровень оснащения школы»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0" y="228599"/>
            <a:ext cx="1867930" cy="1867930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8" cstate="print"/>
          <a:srcRect l="38642" t="19011" r="36633" b="5909"/>
          <a:stretch>
            <a:fillRect/>
          </a:stretch>
        </p:blipFill>
        <p:spPr bwMode="auto">
          <a:xfrm>
            <a:off x="1110343" y="2684540"/>
            <a:ext cx="2079170" cy="189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" t="8625" r="37108"/>
          <a:stretch>
            <a:fillRect/>
          </a:stretch>
        </p:blipFill>
        <p:spPr>
          <a:xfrm>
            <a:off x="2083254" y="3980588"/>
            <a:ext cx="2190750" cy="211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943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4282" y="354767"/>
            <a:ext cx="10363200" cy="1143000"/>
          </a:xfrm>
        </p:spPr>
        <p:txBody>
          <a:bodyPr>
            <a:normAutofit/>
          </a:bodyPr>
          <a:lstStyle/>
          <a:p>
            <a:pPr lvl="0"/>
            <a:r>
              <a:rPr lang="ru-RU" sz="2900" b="1" dirty="0">
                <a:solidFill>
                  <a:schemeClr val="accent6">
                    <a:lumMod val="75000"/>
                  </a:schemeClr>
                </a:solidFill>
              </a:rPr>
              <a:t>Работа над риском </a:t>
            </a:r>
            <a:br>
              <a:rPr lang="ru-RU" sz="29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900" b="1" dirty="0">
                <a:solidFill>
                  <a:schemeClr val="accent6">
                    <a:lumMod val="75000"/>
                  </a:schemeClr>
                </a:solidFill>
              </a:rPr>
              <a:t>«Высокая доля обучающихся с ОВЗ»</a:t>
            </a:r>
          </a:p>
        </p:txBody>
      </p:sp>
      <p:graphicFrame>
        <p:nvGraphicFramePr>
          <p:cNvPr id="8" name="Объект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7586843"/>
              </p:ext>
            </p:extLst>
          </p:nvPr>
        </p:nvGraphicFramePr>
        <p:xfrm>
          <a:off x="511629" y="2188864"/>
          <a:ext cx="4506686" cy="4277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0" y="228599"/>
            <a:ext cx="1867930" cy="1867930"/>
          </a:xfrm>
          <a:prstGeom prst="rect">
            <a:avLst/>
          </a:prstGeom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663291339"/>
              </p:ext>
            </p:extLst>
          </p:nvPr>
        </p:nvGraphicFramePr>
        <p:xfrm>
          <a:off x="5090885" y="1632856"/>
          <a:ext cx="8128000" cy="52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28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154695084"/>
              </p:ext>
            </p:extLst>
          </p:nvPr>
        </p:nvGraphicFramePr>
        <p:xfrm>
          <a:off x="530578" y="433644"/>
          <a:ext cx="11537244" cy="5660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Двойная стрелка влево/вправо 17"/>
          <p:cNvSpPr/>
          <p:nvPr/>
        </p:nvSpPr>
        <p:spPr>
          <a:xfrm>
            <a:off x="1126435" y="4600870"/>
            <a:ext cx="10278953" cy="1404256"/>
          </a:xfrm>
          <a:prstGeom prst="leftRightArrow">
            <a:avLst/>
          </a:prstGeom>
          <a:solidFill>
            <a:srgbClr val="C8C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Мероприятия 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«Высокая доля обучающихся с ОВЗ»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2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50912" y="228599"/>
            <a:ext cx="11241088" cy="1004887"/>
          </a:xfrm>
        </p:spPr>
        <p:txBody>
          <a:bodyPr>
            <a:normAutofit/>
          </a:bodyPr>
          <a:lstStyle/>
          <a:p>
            <a:r>
              <a:rPr lang="ru-RU" sz="2600" b="1" dirty="0">
                <a:solidFill>
                  <a:schemeClr val="accent6">
                    <a:lumMod val="75000"/>
                  </a:schemeClr>
                </a:solidFill>
              </a:rPr>
              <a:t>Работа над риском </a:t>
            </a:r>
            <a:br>
              <a:rPr lang="ru-RU" sz="26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600" b="1" dirty="0">
                <a:solidFill>
                  <a:schemeClr val="accent6">
                    <a:lumMod val="75000"/>
                  </a:schemeClr>
                </a:solidFill>
              </a:rPr>
              <a:t>«Пониженный уровень школьного благополучия»</a:t>
            </a: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20176250"/>
              </p:ext>
            </p:extLst>
          </p:nvPr>
        </p:nvGraphicFramePr>
        <p:xfrm>
          <a:off x="1665515" y="1632857"/>
          <a:ext cx="10254342" cy="4887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0" y="228599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0346" y="215599"/>
            <a:ext cx="10808368" cy="747786"/>
          </a:xfrm>
        </p:spPr>
        <p:txBody>
          <a:bodyPr>
            <a:normAutofit fontScale="90000"/>
          </a:bodyPr>
          <a:lstStyle/>
          <a:p>
            <a:pPr lvl="0"/>
            <a:r>
              <a:rPr lang="ru-RU" sz="2600" b="1" dirty="0">
                <a:solidFill>
                  <a:schemeClr val="accent6">
                    <a:lumMod val="75000"/>
                  </a:schemeClr>
                </a:solidFill>
              </a:rPr>
              <a:t>Работа над риском </a:t>
            </a:r>
            <a:br>
              <a:rPr lang="ru-RU" sz="26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600" b="1" dirty="0">
                <a:solidFill>
                  <a:schemeClr val="accent6">
                    <a:lumMod val="75000"/>
                  </a:schemeClr>
                </a:solidFill>
              </a:rPr>
              <a:t>«Пониженный уровень школьного благополучия»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02" y="2373085"/>
            <a:ext cx="2955030" cy="2216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" r="8117"/>
          <a:stretch/>
        </p:blipFill>
        <p:spPr>
          <a:xfrm>
            <a:off x="4925946" y="1043733"/>
            <a:ext cx="3068894" cy="227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0" y="228599"/>
            <a:ext cx="1867930" cy="186793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891734" y="1102400"/>
            <a:ext cx="3134634" cy="923330"/>
          </a:xfrm>
          <a:prstGeom prst="rect">
            <a:avLst/>
          </a:prstGeom>
          <a:solidFill>
            <a:srgbClr val="86B5FA">
              <a:alpha val="44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ru-RU" dirty="0"/>
              <a:t>Реализация проекта для школьников «Лестница успеха». </a:t>
            </a:r>
          </a:p>
        </p:txBody>
      </p:sp>
      <p:pic>
        <p:nvPicPr>
          <p:cNvPr id="15" name="Рисунок 14" descr="https://afipskiylicey.ru/data/imagegallery/af9a2794-12c8-0a92-d3ec-5736ea9cc01c/74c18678-140b-d674-409a-7a4115fb4776.jpg"/>
          <p:cNvPicPr/>
          <p:nvPr/>
        </p:nvPicPr>
        <p:blipFill>
          <a:blip r:embed="rId5" cstate="print"/>
          <a:srcRect l="13583" t="12527" r="7695" b="3456"/>
          <a:stretch>
            <a:fillRect/>
          </a:stretch>
        </p:blipFill>
        <p:spPr bwMode="auto">
          <a:xfrm>
            <a:off x="6635747" y="3692921"/>
            <a:ext cx="2548261" cy="2117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008" y="2470355"/>
            <a:ext cx="2844706" cy="2133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6760482" y="6033336"/>
            <a:ext cx="5061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Родительские собрания: «Ребёнок и общество: культура общения», «Всё начинается с семьи».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55" y="4223654"/>
            <a:ext cx="3149601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858256" y="5074107"/>
            <a:ext cx="2133599" cy="1200329"/>
          </a:xfrm>
          <a:prstGeom prst="rect">
            <a:avLst/>
          </a:prstGeom>
          <a:solidFill>
            <a:srgbClr val="86B5FA">
              <a:alpha val="34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ru-RU" dirty="0"/>
              <a:t>Реализация проекта «Школа молодого классного руководителя».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414794" y="4750941"/>
            <a:ext cx="2492829" cy="923330"/>
          </a:xfrm>
          <a:prstGeom prst="rect">
            <a:avLst/>
          </a:prstGeom>
          <a:solidFill>
            <a:srgbClr val="86B5FA">
              <a:alpha val="52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ru-RU" dirty="0"/>
              <a:t>Реализация проекта «Университет для родителей».</a:t>
            </a:r>
          </a:p>
        </p:txBody>
      </p:sp>
    </p:spTree>
    <p:extLst>
      <p:ext uri="{BB962C8B-B14F-4D97-AF65-F5344CB8AC3E}">
        <p14:creationId xmlns:p14="http://schemas.microsoft.com/office/powerpoint/2010/main" val="97600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14" y="1078443"/>
            <a:ext cx="3196144" cy="2036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0" y="228599"/>
            <a:ext cx="1867930" cy="1867930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225216" y="232344"/>
            <a:ext cx="10808368" cy="74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Работа над риском </a:t>
            </a:r>
            <a:br>
              <a:rPr kumimoji="0" lang="ru-RU" sz="2600" b="1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600" b="1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«Пониженный уровень школьного благополучия»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86" y="2885034"/>
            <a:ext cx="3061500" cy="1722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17" y="4195042"/>
            <a:ext cx="2972090" cy="1816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652" y="980130"/>
            <a:ext cx="3007446" cy="2255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Объект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8815" y="3496371"/>
            <a:ext cx="2962019" cy="2221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8" t="25628" r="21732" b="10995"/>
          <a:stretch/>
        </p:blipFill>
        <p:spPr>
          <a:xfrm>
            <a:off x="9084469" y="2276383"/>
            <a:ext cx="2657244" cy="1918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Объект 2"/>
          <p:cNvSpPr txBox="1">
            <a:spLocks/>
          </p:cNvSpPr>
          <p:nvPr/>
        </p:nvSpPr>
        <p:spPr>
          <a:xfrm>
            <a:off x="7554142" y="5246733"/>
            <a:ext cx="4511830" cy="12058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dirty="0"/>
              <a:t>Мероприятия совместно с воинской частью:  акция «Посылка солдату», праздники,    профориентационные мероприятия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2036" y="5155235"/>
            <a:ext cx="2264666" cy="1388861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i="0" dirty="0"/>
              <a:t>Совместные мероприятия с Афипским НПЗ</a:t>
            </a:r>
          </a:p>
        </p:txBody>
      </p:sp>
    </p:spTree>
    <p:extLst>
      <p:ext uri="{BB962C8B-B14F-4D97-AF65-F5344CB8AC3E}">
        <p14:creationId xmlns:p14="http://schemas.microsoft.com/office/powerpoint/2010/main" val="75945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3329" y="207950"/>
            <a:ext cx="9813759" cy="1096194"/>
          </a:xfrm>
        </p:spPr>
        <p:txBody>
          <a:bodyPr>
            <a:noAutofit/>
          </a:bodyPr>
          <a:lstStyle/>
          <a:p>
            <a:pPr lvl="0"/>
            <a:r>
              <a:rPr lang="ru-RU" sz="2100" b="1" dirty="0">
                <a:solidFill>
                  <a:schemeClr val="accent6">
                    <a:lumMod val="75000"/>
                  </a:schemeClr>
                </a:solidFill>
              </a:rPr>
              <a:t>Работа над риском </a:t>
            </a:r>
            <a:br>
              <a:rPr lang="ru-RU" sz="21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100" b="1" dirty="0">
                <a:solidFill>
                  <a:schemeClr val="accent6">
                    <a:lumMod val="75000"/>
                  </a:schemeClr>
                </a:solidFill>
              </a:rPr>
              <a:t>«Высокая доля обучающихся с рисками учебной неуспешности»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579015946"/>
              </p:ext>
            </p:extLst>
          </p:nvPr>
        </p:nvGraphicFramePr>
        <p:xfrm>
          <a:off x="1260725" y="1359695"/>
          <a:ext cx="10613573" cy="5097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1" y="152399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0369" y="152399"/>
            <a:ext cx="9813759" cy="1019929"/>
          </a:xfrm>
        </p:spPr>
        <p:txBody>
          <a:bodyPr>
            <a:noAutofit/>
          </a:bodyPr>
          <a:lstStyle/>
          <a:p>
            <a:pPr lvl="0"/>
            <a:r>
              <a:rPr lang="ru-RU" sz="2100" b="1" dirty="0">
                <a:solidFill>
                  <a:schemeClr val="accent6">
                    <a:lumMod val="75000"/>
                  </a:schemeClr>
                </a:solidFill>
              </a:rPr>
              <a:t>Работа над риском </a:t>
            </a:r>
            <a:br>
              <a:rPr lang="ru-RU" sz="21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100" b="1" dirty="0">
                <a:solidFill>
                  <a:schemeClr val="accent6">
                    <a:lumMod val="75000"/>
                  </a:schemeClr>
                </a:solidFill>
              </a:rPr>
              <a:t>«Высокая доля обучающихся с рисками учебной неуспешности»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0802" y="1086364"/>
            <a:ext cx="8771467" cy="65647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600" i="0" dirty="0"/>
              <a:t>Диагностика педагогов лицея на предмет профессионального выгорания, </a:t>
            </a:r>
            <a:r>
              <a:rPr lang="ru-RU" sz="1600" i="0" dirty="0" err="1"/>
              <a:t>копинг</a:t>
            </a:r>
            <a:r>
              <a:rPr lang="ru-RU" sz="1600" i="0" dirty="0"/>
              <a:t>-механизмов, самооценки преобладающего типа отношений.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60746490"/>
              </p:ext>
            </p:extLst>
          </p:nvPr>
        </p:nvGraphicFramePr>
        <p:xfrm>
          <a:off x="1284514" y="1659467"/>
          <a:ext cx="10907486" cy="1285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1" y="152399"/>
            <a:ext cx="1867930" cy="1867930"/>
          </a:xfrm>
          <a:prstGeom prst="rect">
            <a:avLst/>
          </a:prstGeom>
        </p:spPr>
      </p:pic>
      <p:graphicFrame>
        <p:nvGraphicFramePr>
          <p:cNvPr id="8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9022287"/>
              </p:ext>
            </p:extLst>
          </p:nvPr>
        </p:nvGraphicFramePr>
        <p:xfrm>
          <a:off x="1175656" y="3026228"/>
          <a:ext cx="10874829" cy="3516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6054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3445" y="219931"/>
            <a:ext cx="9813759" cy="867530"/>
          </a:xfrm>
        </p:spPr>
        <p:txBody>
          <a:bodyPr>
            <a:noAutofit/>
          </a:bodyPr>
          <a:lstStyle/>
          <a:p>
            <a:pPr lvl="0"/>
            <a:r>
              <a:rPr lang="ru-RU" sz="2100" b="1" dirty="0">
                <a:solidFill>
                  <a:schemeClr val="accent6">
                    <a:lumMod val="75000"/>
                  </a:schemeClr>
                </a:solidFill>
              </a:rPr>
              <a:t>Работа над риском </a:t>
            </a:r>
            <a:br>
              <a:rPr lang="ru-RU" sz="21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100" b="1" dirty="0">
                <a:solidFill>
                  <a:schemeClr val="accent6">
                    <a:lumMod val="75000"/>
                  </a:schemeClr>
                </a:solidFill>
              </a:rPr>
              <a:t>«Высокая доля обучающихся с рисками учебной неуспешности»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5" y="0"/>
            <a:ext cx="1867930" cy="18679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08" y="3426809"/>
            <a:ext cx="2386939" cy="32771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Объект 2"/>
          <p:cNvSpPr>
            <a:spLocks noGrp="1"/>
          </p:cNvSpPr>
          <p:nvPr>
            <p:ph idx="1"/>
          </p:nvPr>
        </p:nvSpPr>
        <p:spPr>
          <a:xfrm>
            <a:off x="1153886" y="1802696"/>
            <a:ext cx="4942114" cy="1665514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1800" b="1" i="0" dirty="0"/>
              <a:t>Учителя лицея приняли участие в мониторинге предметных компетенций педагогических работников, проводимом ИРО Краснодарского края, по результатам которого составлены ИОМ по предметным дефицитам.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445" y="3404891"/>
            <a:ext cx="2394975" cy="3288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93" y="3415922"/>
            <a:ext cx="2375065" cy="326082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8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2740401"/>
              </p:ext>
            </p:extLst>
          </p:nvPr>
        </p:nvGraphicFramePr>
        <p:xfrm>
          <a:off x="6999513" y="1687443"/>
          <a:ext cx="4985657" cy="4811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51448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6900" y="545949"/>
            <a:ext cx="9813759" cy="671588"/>
          </a:xfrm>
        </p:spPr>
        <p:txBody>
          <a:bodyPr>
            <a:noAutofit/>
          </a:bodyPr>
          <a:lstStyle/>
          <a:p>
            <a:r>
              <a:rPr lang="ru-RU" sz="2100" b="1" dirty="0">
                <a:solidFill>
                  <a:schemeClr val="accent6">
                    <a:lumMod val="75000"/>
                  </a:schemeClr>
                </a:solidFill>
              </a:rPr>
              <a:t>Работа над риском </a:t>
            </a:r>
            <a:br>
              <a:rPr lang="ru-RU" sz="21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100" b="1" dirty="0">
                <a:solidFill>
                  <a:schemeClr val="accent6">
                    <a:lumMod val="75000"/>
                  </a:schemeClr>
                </a:solidFill>
              </a:rPr>
              <a:t>«Высокая доля обучающихся с рисками учебной неуспешности»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770" y="1702569"/>
            <a:ext cx="6466687" cy="1314046"/>
          </a:xfrm>
        </p:spPr>
        <p:txBody>
          <a:bodyPr>
            <a:normAutofit/>
          </a:bodyPr>
          <a:lstStyle/>
          <a:p>
            <a:pPr algn="just"/>
            <a:r>
              <a:rPr lang="ru-RU" sz="1600" i="0" dirty="0"/>
              <a:t>Проведены педагогические советы:  «Мотивационная сфера педагога как фактор повышения качества образования», «Методы и приёмы организации ситуации «успеха» каждого ученика на уроке».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06" y="2784267"/>
            <a:ext cx="3238632" cy="242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7" t="27879" r="2381"/>
          <a:stretch/>
        </p:blipFill>
        <p:spPr>
          <a:xfrm>
            <a:off x="2831865" y="4221675"/>
            <a:ext cx="3835592" cy="2342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0" y="-52222"/>
            <a:ext cx="1867930" cy="1867930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 bwMode="auto">
          <a:xfrm>
            <a:off x="6520118" y="1498428"/>
            <a:ext cx="5520620" cy="122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Тренинги для педагогических работников: «Синдром супермена: факты и цифры об эмоциональном выгорании педагога», «Вдохновение как инструмент работы с эмоциональным выгоранием».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1" r="14266"/>
          <a:stretch/>
        </p:blipFill>
        <p:spPr>
          <a:xfrm>
            <a:off x="6939738" y="2721429"/>
            <a:ext cx="3510548" cy="252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t="18487" r="6092"/>
          <a:stretch/>
        </p:blipFill>
        <p:spPr>
          <a:xfrm>
            <a:off x="8868593" y="4378036"/>
            <a:ext cx="3323407" cy="2262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949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s://i.ytimg.com/vi/gBPP_n12zdA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233" t="8782" r="33312" b="18034"/>
          <a:stretch>
            <a:fillRect/>
          </a:stretch>
        </p:blipFill>
        <p:spPr bwMode="auto">
          <a:xfrm>
            <a:off x="3559629" y="155037"/>
            <a:ext cx="8632371" cy="4843806"/>
          </a:xfrm>
          <a:prstGeom prst="rect">
            <a:avLst/>
          </a:prstGeom>
          <a:noFill/>
        </p:spPr>
      </p:pic>
      <p:sp>
        <p:nvSpPr>
          <p:cNvPr id="8" name="Стрелка вправо 7"/>
          <p:cNvSpPr/>
          <p:nvPr/>
        </p:nvSpPr>
        <p:spPr>
          <a:xfrm>
            <a:off x="5801476" y="2913113"/>
            <a:ext cx="2208245" cy="550247"/>
          </a:xfrm>
          <a:prstGeom prst="rightArrow">
            <a:avLst/>
          </a:prstGeom>
          <a:solidFill>
            <a:srgbClr val="CCEC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200" b="1" dirty="0"/>
              <a:t>пгт АФИПСКИЙ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27315" y="2481944"/>
            <a:ext cx="2612571" cy="1230086"/>
          </a:xfrm>
          <a:solidFill>
            <a:srgbClr val="B8CA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000" b="1" i="0" dirty="0">
                <a:solidFill>
                  <a:srgbClr val="004F8A"/>
                </a:solidFill>
              </a:rPr>
              <a:t>1974 год</a:t>
            </a:r>
            <a:br>
              <a:rPr lang="ru-RU" sz="2000" b="1" i="0" dirty="0">
                <a:solidFill>
                  <a:srgbClr val="004F8A"/>
                </a:solidFill>
              </a:rPr>
            </a:br>
            <a:r>
              <a:rPr lang="ru-RU" sz="2000" b="1" i="0" dirty="0">
                <a:solidFill>
                  <a:srgbClr val="004F8A"/>
                </a:solidFill>
              </a:rPr>
              <a:t>основания</a:t>
            </a:r>
            <a:br>
              <a:rPr lang="ru-RU" sz="2000" b="1" i="0" dirty="0">
                <a:solidFill>
                  <a:srgbClr val="004F8A"/>
                </a:solidFill>
              </a:rPr>
            </a:br>
            <a:r>
              <a:rPr lang="ru-RU" sz="2000" b="1" i="0" dirty="0">
                <a:solidFill>
                  <a:srgbClr val="004F8A"/>
                </a:solidFill>
              </a:rPr>
              <a:t> ЛИЦЕЯ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16086" y="3102427"/>
            <a:ext cx="2264228" cy="1164771"/>
          </a:xfrm>
          <a:prstGeom prst="rect">
            <a:avLst/>
          </a:prstGeom>
          <a:solidFill>
            <a:srgbClr val="1B1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ЧЕРНОЕ МОРЕ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712028" y="957942"/>
            <a:ext cx="3058886" cy="1023257"/>
          </a:xfrm>
          <a:prstGeom prst="rect">
            <a:avLst/>
          </a:prstGeom>
          <a:solidFill>
            <a:srgbClr val="1B1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АЗОВСКОЕ МОРЕ</a:t>
            </a:r>
          </a:p>
        </p:txBody>
      </p:sp>
      <p:pic>
        <p:nvPicPr>
          <p:cNvPr id="4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0" b="28254"/>
          <a:stretch>
            <a:fillRect/>
          </a:stretch>
        </p:blipFill>
        <p:spPr>
          <a:xfrm>
            <a:off x="566056" y="4006109"/>
            <a:ext cx="5377541" cy="2541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350" y="4070597"/>
            <a:ext cx="2234536" cy="1675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898" y="4773290"/>
            <a:ext cx="2123728" cy="1592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https://afipskiylicey.ru/data/imagegallery/15afca00-d995-85b2-33b9-49203dc4d253/e46979cf-0662-4463-5d03-37fb29b3aaf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72675" y="5182507"/>
            <a:ext cx="2219325" cy="1479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9" y="228599"/>
            <a:ext cx="1867930" cy="1867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1285" y="367908"/>
            <a:ext cx="7717971" cy="566057"/>
          </a:xfrm>
        </p:spPr>
        <p:txBody>
          <a:bodyPr/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Результаты участия в проекте 500+</a:t>
            </a:r>
          </a:p>
        </p:txBody>
      </p:sp>
      <p:graphicFrame>
        <p:nvGraphicFramePr>
          <p:cNvPr id="5" name="Объект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5794957"/>
              </p:ext>
            </p:extLst>
          </p:nvPr>
        </p:nvGraphicFramePr>
        <p:xfrm>
          <a:off x="1349829" y="1978025"/>
          <a:ext cx="4713514" cy="4357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Объект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0826992"/>
              </p:ext>
            </p:extLst>
          </p:nvPr>
        </p:nvGraphicFramePr>
        <p:xfrm>
          <a:off x="6436427" y="2013857"/>
          <a:ext cx="5505202" cy="4517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0" y="0"/>
            <a:ext cx="1867930" cy="186793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3211285" y="1171017"/>
            <a:ext cx="7717971" cy="56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ВСЕРОССИЙСКИЕ ПРОВЕРОЧНЫЕ РАБОТЫ</a:t>
            </a:r>
          </a:p>
        </p:txBody>
      </p:sp>
    </p:spTree>
    <p:extLst>
      <p:ext uri="{BB962C8B-B14F-4D97-AF65-F5344CB8AC3E}">
        <p14:creationId xmlns:p14="http://schemas.microsoft.com/office/powerpoint/2010/main" val="213155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0" y="0"/>
            <a:ext cx="1867930" cy="186793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212713" y="367908"/>
            <a:ext cx="7717971" cy="566057"/>
          </a:xfrm>
        </p:spPr>
        <p:txBody>
          <a:bodyPr/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Результаты участия в проекте 500+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532627446"/>
              </p:ext>
            </p:extLst>
          </p:nvPr>
        </p:nvGraphicFramePr>
        <p:xfrm>
          <a:off x="6415074" y="1139687"/>
          <a:ext cx="5292244" cy="5426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30522235"/>
              </p:ext>
            </p:extLst>
          </p:nvPr>
        </p:nvGraphicFramePr>
        <p:xfrm>
          <a:off x="1233721" y="1250485"/>
          <a:ext cx="5137099" cy="5276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0909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8" r="33682"/>
          <a:stretch/>
        </p:blipFill>
        <p:spPr>
          <a:xfrm>
            <a:off x="574769" y="1815708"/>
            <a:ext cx="2224696" cy="19605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6" r="8846"/>
          <a:stretch/>
        </p:blipFill>
        <p:spPr>
          <a:xfrm>
            <a:off x="1053999" y="3683638"/>
            <a:ext cx="2270406" cy="244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2111" y="370183"/>
            <a:ext cx="8690628" cy="49740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Результаты участия в проекте 500+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7443" y="5986728"/>
            <a:ext cx="3164606" cy="68893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i="0" dirty="0"/>
              <a:t>Результаты участия учителей лицея в конкурсах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0" y="-52222"/>
            <a:ext cx="1867930" cy="1867930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 bwMode="auto">
          <a:xfrm>
            <a:off x="7022123" y="965865"/>
            <a:ext cx="4853354" cy="8406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Результаты участия лицеистов в конкурсах,</a:t>
            </a:r>
            <a:r>
              <a:rPr kumimoji="0" lang="ru-RU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соревнованиях и олимпиадах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/>
          <a:stretch/>
        </p:blipFill>
        <p:spPr>
          <a:xfrm>
            <a:off x="2645989" y="182333"/>
            <a:ext cx="1518136" cy="21837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320" y="939348"/>
            <a:ext cx="2203938" cy="16529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t="25958" r="33653" b="11590"/>
          <a:stretch/>
        </p:blipFill>
        <p:spPr>
          <a:xfrm>
            <a:off x="9223674" y="1708220"/>
            <a:ext cx="2807732" cy="157935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9" t="32078" r="15035" b="27681"/>
          <a:stretch/>
        </p:blipFill>
        <p:spPr>
          <a:xfrm>
            <a:off x="6017896" y="4500953"/>
            <a:ext cx="2539949" cy="18818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2" t="17234" r="27545"/>
          <a:stretch/>
        </p:blipFill>
        <p:spPr>
          <a:xfrm>
            <a:off x="6620213" y="1779529"/>
            <a:ext cx="2375864" cy="244806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1" t="18314" r="27436" b="29597"/>
          <a:stretch/>
        </p:blipFill>
        <p:spPr>
          <a:xfrm>
            <a:off x="8768480" y="3081601"/>
            <a:ext cx="2213046" cy="213028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5043" r="10950" b="23248"/>
          <a:stretch/>
        </p:blipFill>
        <p:spPr>
          <a:xfrm>
            <a:off x="8697850" y="4763479"/>
            <a:ext cx="3333556" cy="1927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8" t="12857" r="27692" b="22736"/>
          <a:stretch/>
        </p:blipFill>
        <p:spPr>
          <a:xfrm>
            <a:off x="3192500" y="2370238"/>
            <a:ext cx="2426675" cy="19088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54" y="3974611"/>
            <a:ext cx="2015028" cy="270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9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0"/>
            <a:ext cx="12017829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361" y="145927"/>
            <a:ext cx="1579355" cy="157935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124200" y="2960914"/>
            <a:ext cx="76905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СПАСИБО ЗА ВНИМАНИЕ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 bwMode="auto">
          <a:xfrm>
            <a:off x="2296886" y="386505"/>
            <a:ext cx="8196940" cy="1932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 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 i="1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i="1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i="1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i="1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i="1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i="1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i="1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i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16600" b="1" i="0" kern="0">
                <a:solidFill>
                  <a:schemeClr val="accent6">
                    <a:lumMod val="75000"/>
                  </a:schemeClr>
                </a:solidFill>
                <a:latin typeface="+mj-lt"/>
              </a:rPr>
              <a:t>МАОУ лицей пгт Афипского МО Северский район </a:t>
            </a:r>
          </a:p>
          <a:p>
            <a:r>
              <a:rPr lang="ru-RU" sz="16600" b="1" i="0" kern="0">
                <a:solidFill>
                  <a:schemeClr val="accent6">
                    <a:lumMod val="75000"/>
                  </a:schemeClr>
                </a:solidFill>
                <a:latin typeface="+mj-lt"/>
              </a:rPr>
              <a:t>имени Д.И.Вишни Краснодарского края</a:t>
            </a:r>
          </a:p>
          <a:p>
            <a:r>
              <a:rPr lang="ru-RU" sz="11200" b="1" i="0" ker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500+. ШНОР. - Афипский лицей (</a:t>
            </a:r>
            <a:r>
              <a:rPr lang="en-US" sz="11200" b="1" i="0" ker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afipskiylicey.ru)</a:t>
            </a:r>
            <a:endParaRPr lang="ru-RU" sz="11200" b="1" i="0" kern="0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072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2808514" y="250371"/>
            <a:ext cx="8773886" cy="67491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>
                <a:solidFill>
                  <a:srgbClr val="0070C0"/>
                </a:solidFill>
                <a:latin typeface="+mj-lt"/>
              </a:rPr>
              <a:t>МАОУ лицей </a:t>
            </a:r>
            <a:r>
              <a:rPr lang="ru-RU" sz="2000" b="1" dirty="0" err="1">
                <a:solidFill>
                  <a:srgbClr val="0070C0"/>
                </a:solidFill>
                <a:latin typeface="+mj-lt"/>
              </a:rPr>
              <a:t>пгт</a:t>
            </a:r>
            <a:r>
              <a:rPr lang="ru-RU" sz="2000" b="1" dirty="0">
                <a:solidFill>
                  <a:srgbClr val="0070C0"/>
                </a:solidFill>
                <a:latin typeface="+mj-lt"/>
              </a:rPr>
              <a:t> Афипского имени </a:t>
            </a:r>
            <a:r>
              <a:rPr lang="ru-RU" sz="2000" b="1" dirty="0" err="1">
                <a:solidFill>
                  <a:srgbClr val="0070C0"/>
                </a:solidFill>
                <a:latin typeface="+mj-lt"/>
              </a:rPr>
              <a:t>Д.И.Вишни</a:t>
            </a:r>
            <a:r>
              <a:rPr lang="ru-RU" sz="2000" b="1" dirty="0">
                <a:solidFill>
                  <a:srgbClr val="0070C0"/>
                </a:solidFill>
                <a:latin typeface="+mj-lt"/>
              </a:rPr>
              <a:t> Краснодарского края</a:t>
            </a:r>
          </a:p>
          <a:p>
            <a:pPr algn="ctr">
              <a:buNone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500+. ШНОР. -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Афпский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лицей (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afipskiylicey.ru)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1809934" y="1393371"/>
            <a:ext cx="3534952" cy="490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004F8A"/>
                </a:solidFill>
                <a:latin typeface="+mj-lt"/>
              </a:rPr>
              <a:t>Обучающиеся</a:t>
            </a:r>
            <a:r>
              <a:rPr lang="ru-RU" sz="2000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" y="163285"/>
            <a:ext cx="1867930" cy="1867930"/>
          </a:xfrm>
          <a:prstGeom prst="rect">
            <a:avLst/>
          </a:prstGeom>
        </p:spPr>
      </p:pic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132814662"/>
              </p:ext>
            </p:extLst>
          </p:nvPr>
        </p:nvGraphicFramePr>
        <p:xfrm>
          <a:off x="1161143" y="1817915"/>
          <a:ext cx="5207000" cy="4844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Текст 2"/>
          <p:cNvSpPr txBox="1">
            <a:spLocks/>
          </p:cNvSpPr>
          <p:nvPr/>
        </p:nvSpPr>
        <p:spPr>
          <a:xfrm>
            <a:off x="7807962" y="1415143"/>
            <a:ext cx="3447867" cy="555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Педагогические работники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740095188"/>
              </p:ext>
            </p:extLst>
          </p:nvPr>
        </p:nvGraphicFramePr>
        <p:xfrm>
          <a:off x="6193971" y="2307771"/>
          <a:ext cx="5834743" cy="3907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7072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2942" y="516226"/>
            <a:ext cx="8976788" cy="533400"/>
          </a:xfrm>
        </p:spPr>
        <p:txBody>
          <a:bodyPr/>
          <a:lstStyle/>
          <a:p>
            <a:pPr lvl="0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Результаты итоговой аттестации до участия в проекте 500+</a:t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" y="163285"/>
            <a:ext cx="1867930" cy="186793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2703760" y="1497815"/>
            <a:ext cx="310242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160" b="1" dirty="0">
                <a:solidFill>
                  <a:schemeClr val="accent2">
                    <a:lumMod val="75000"/>
                  </a:schemeClr>
                </a:solidFill>
              </a:rPr>
              <a:t> Единый государственный экзамен</a:t>
            </a: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1" i="1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8285"/>
              </p:ext>
            </p:extLst>
          </p:nvPr>
        </p:nvGraphicFramePr>
        <p:xfrm>
          <a:off x="1436140" y="2394194"/>
          <a:ext cx="4869543" cy="361768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231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31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231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2343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год</a:t>
                      </a:r>
                    </a:p>
                  </a:txBody>
                  <a:tcPr anchor="ctr">
                    <a:solidFill>
                      <a:srgbClr val="0072C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Сравнение </a:t>
                      </a:r>
                      <a:r>
                        <a:rPr lang="ru-RU" dirty="0" smtClean="0"/>
                        <a:t>доли высоких результатов</a:t>
                      </a:r>
                      <a:r>
                        <a:rPr lang="ru-RU" baseline="0" dirty="0" smtClean="0"/>
                        <a:t> л</a:t>
                      </a:r>
                      <a:r>
                        <a:rPr lang="ru-RU" dirty="0" smtClean="0"/>
                        <a:t>ицея </a:t>
                      </a:r>
                      <a:r>
                        <a:rPr lang="ru-RU" dirty="0"/>
                        <a:t>и края</a:t>
                      </a:r>
                    </a:p>
                  </a:txBody>
                  <a:tcPr anchor="ctr">
                    <a:solidFill>
                      <a:srgbClr val="0072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2343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русский язык</a:t>
                      </a:r>
                    </a:p>
                  </a:txBody>
                  <a:tcPr anchor="ctr">
                    <a:solidFill>
                      <a:srgbClr val="007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математика</a:t>
                      </a:r>
                    </a:p>
                  </a:txBody>
                  <a:tcPr anchor="ctr">
                    <a:solidFill>
                      <a:srgbClr val="007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2343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+1,1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+8,2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2343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+0,7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+5,2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8237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+0,9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+5,9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2343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+0,8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+6,4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614319"/>
              </p:ext>
            </p:extLst>
          </p:nvPr>
        </p:nvGraphicFramePr>
        <p:xfrm>
          <a:off x="6970187" y="2372726"/>
          <a:ext cx="4869543" cy="3617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31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31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231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2343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год</a:t>
                      </a:r>
                    </a:p>
                  </a:txBody>
                  <a:tcPr anchor="ctr">
                    <a:solidFill>
                      <a:srgbClr val="86B24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Сравнение доли высоких </a:t>
                      </a:r>
                      <a:r>
                        <a:rPr lang="ru-RU" smtClean="0"/>
                        <a:t>результатов</a:t>
                      </a:r>
                      <a:r>
                        <a:rPr lang="ru-RU" baseline="0" smtClean="0"/>
                        <a:t> л</a:t>
                      </a:r>
                      <a:r>
                        <a:rPr lang="ru-RU" smtClean="0"/>
                        <a:t>ицея </a:t>
                      </a:r>
                      <a:r>
                        <a:rPr lang="ru-RU" dirty="0" smtClean="0"/>
                        <a:t>и края</a:t>
                      </a:r>
                      <a:endParaRPr lang="ru-RU" dirty="0"/>
                    </a:p>
                  </a:txBody>
                  <a:tcPr anchor="ctr">
                    <a:solidFill>
                      <a:srgbClr val="86B24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2343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русский язык</a:t>
                      </a:r>
                    </a:p>
                  </a:txBody>
                  <a:tcPr anchor="ctr">
                    <a:solidFill>
                      <a:srgbClr val="86B2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математика</a:t>
                      </a:r>
                    </a:p>
                  </a:txBody>
                  <a:tcPr anchor="ctr">
                    <a:solidFill>
                      <a:srgbClr val="86B2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2343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+1,5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+0,8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2343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+1,4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8237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2343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+1,8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+1,0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8170990" y="1231115"/>
            <a:ext cx="310242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160" b="1" dirty="0">
                <a:solidFill>
                  <a:schemeClr val="accent1">
                    <a:lumMod val="50000"/>
                  </a:schemeClr>
                </a:solidFill>
              </a:rPr>
              <a:t>Основной государственный экзамен</a:t>
            </a:r>
            <a:endParaRPr kumimoji="0" lang="ru-RU" sz="3600" b="1" i="1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792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 3"/>
          <p:cNvSpPr/>
          <p:nvPr/>
        </p:nvSpPr>
        <p:spPr>
          <a:xfrm>
            <a:off x="914400" y="783772"/>
            <a:ext cx="10276114" cy="5780314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1469" y="438640"/>
            <a:ext cx="9372600" cy="914400"/>
          </a:xfrm>
        </p:spPr>
        <p:txBody>
          <a:bodyPr/>
          <a:lstStyle/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ВПР : неудовлетворительные  результаты </a:t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в 5,6 классах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2300937"/>
              </p:ext>
            </p:extLst>
          </p:nvPr>
        </p:nvGraphicFramePr>
        <p:xfrm>
          <a:off x="1565336" y="1853860"/>
          <a:ext cx="4315691" cy="4408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7838860"/>
              </p:ext>
            </p:extLst>
          </p:nvPr>
        </p:nvGraphicFramePr>
        <p:xfrm>
          <a:off x="6710466" y="1638464"/>
          <a:ext cx="4315691" cy="4603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" y="163285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9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5336" y="340289"/>
            <a:ext cx="10363200" cy="849085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Выявленные риски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 l="33030" t="30080" r="40927" b="35753"/>
          <a:stretch>
            <a:fillRect/>
          </a:stretch>
        </p:blipFill>
        <p:spPr bwMode="auto">
          <a:xfrm>
            <a:off x="1621316" y="1722772"/>
            <a:ext cx="9699171" cy="426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право 11"/>
          <p:cNvSpPr/>
          <p:nvPr/>
        </p:nvSpPr>
        <p:spPr>
          <a:xfrm>
            <a:off x="1132112" y="2231275"/>
            <a:ext cx="978408" cy="484632"/>
          </a:xfrm>
          <a:prstGeom prst="rightArrow">
            <a:avLst/>
          </a:prstGeom>
          <a:solidFill>
            <a:srgbClr val="943E57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1132112" y="3335732"/>
            <a:ext cx="978408" cy="484632"/>
          </a:xfrm>
          <a:prstGeom prst="rightArrow">
            <a:avLst/>
          </a:prstGeom>
          <a:solidFill>
            <a:srgbClr val="943E57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1134490" y="4440189"/>
            <a:ext cx="978408" cy="484632"/>
          </a:xfrm>
          <a:prstGeom prst="rightArrow">
            <a:avLst/>
          </a:prstGeom>
          <a:solidFill>
            <a:srgbClr val="943E57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1132112" y="5223005"/>
            <a:ext cx="978408" cy="484632"/>
          </a:xfrm>
          <a:prstGeom prst="rightArrow">
            <a:avLst/>
          </a:prstGeom>
          <a:solidFill>
            <a:srgbClr val="943E57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" y="163285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3731" y="471199"/>
            <a:ext cx="10363200" cy="511628"/>
          </a:xfrm>
        </p:spPr>
        <p:txBody>
          <a:bodyPr/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Встреча участников проекта 500+ с куратором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" y="163285"/>
            <a:ext cx="1867930" cy="1867930"/>
          </a:xfrm>
          <a:prstGeom prst="rect">
            <a:avLst/>
          </a:prstGeom>
        </p:spPr>
      </p:pic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398443119"/>
              </p:ext>
            </p:extLst>
          </p:nvPr>
        </p:nvGraphicFramePr>
        <p:xfrm>
          <a:off x="4894942" y="1458686"/>
          <a:ext cx="7297058" cy="5693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589" y="3876687"/>
            <a:ext cx="3618338" cy="2752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1" b="29833"/>
          <a:stretch/>
        </p:blipFill>
        <p:spPr bwMode="auto">
          <a:xfrm>
            <a:off x="1001486" y="2265599"/>
            <a:ext cx="3782886" cy="2905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4224577" y="1361106"/>
            <a:ext cx="7799699" cy="461665"/>
          </a:xfrm>
          <a:prstGeom prst="rect">
            <a:avLst/>
          </a:prstGeom>
          <a:solidFill>
            <a:srgbClr val="0B80A5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Факторы, влияющие на качество образования в лицее</a:t>
            </a:r>
          </a:p>
        </p:txBody>
      </p:sp>
    </p:spTree>
    <p:extLst>
      <p:ext uri="{BB962C8B-B14F-4D97-AF65-F5344CB8AC3E}">
        <p14:creationId xmlns:p14="http://schemas.microsoft.com/office/powerpoint/2010/main" val="28433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258" y="483154"/>
            <a:ext cx="10515600" cy="614096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Круглый стол участников 500+ </a:t>
            </a:r>
            <a:b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в Северском районе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1" y="2106498"/>
            <a:ext cx="5670887" cy="423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57" y="2022653"/>
            <a:ext cx="5815643" cy="4348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069" y="163285"/>
            <a:ext cx="1089200" cy="13607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" y="163285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9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8" y="23913"/>
            <a:ext cx="1867930" cy="1867930"/>
          </a:xfrm>
          <a:prstGeom prst="rect">
            <a:avLst/>
          </a:prstGeom>
        </p:spPr>
      </p:pic>
      <p:sp>
        <p:nvSpPr>
          <p:cNvPr id="12" name="Содержимое 7"/>
          <p:cNvSpPr>
            <a:spLocks noGrp="1"/>
          </p:cNvSpPr>
          <p:nvPr>
            <p:ph idx="1"/>
          </p:nvPr>
        </p:nvSpPr>
        <p:spPr>
          <a:xfrm>
            <a:off x="8328999" y="589969"/>
            <a:ext cx="3581402" cy="4963886"/>
          </a:xfrm>
          <a:ln>
            <a:noFill/>
          </a:ln>
        </p:spPr>
        <p:txBody>
          <a:bodyPr/>
          <a:lstStyle/>
          <a:p>
            <a:pPr algn="ctr">
              <a:buNone/>
            </a:pPr>
            <a:r>
              <a:rPr lang="ru-RU" sz="2000" i="0" dirty="0"/>
              <a:t>             </a:t>
            </a:r>
            <a:r>
              <a:rPr lang="ru-RU" sz="2000" b="1" i="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Разработанные   </a:t>
            </a:r>
          </a:p>
          <a:p>
            <a:pPr algn="ctr">
              <a:buNone/>
            </a:pPr>
            <a:r>
              <a:rPr lang="ru-RU" sz="2000" b="1" i="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        материалы</a:t>
            </a:r>
          </a:p>
          <a:p>
            <a:pPr algn="ctr">
              <a:buNone/>
            </a:pPr>
            <a:r>
              <a:rPr lang="ru-RU" sz="2000" b="1" i="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            в рамках  проекта           	</a:t>
            </a: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500+</a:t>
            </a:r>
            <a:endParaRPr lang="ru-RU" sz="2000" b="1" i="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2000" b="1" i="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b="1" i="0" dirty="0"/>
              <a:t>Концепция развития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i="0" dirty="0"/>
              <a:t>Среднесрочная программа развития лицея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i="0" dirty="0"/>
              <a:t>Программы </a:t>
            </a:r>
            <a:r>
              <a:rPr lang="ru-RU" sz="2000" b="1" i="0" dirty="0" err="1"/>
              <a:t>антирисковых</a:t>
            </a:r>
            <a:r>
              <a:rPr lang="ru-RU" sz="2000" b="1" i="0" dirty="0"/>
              <a:t> мер по каждому рисковому профилю</a:t>
            </a:r>
          </a:p>
          <a:p>
            <a:pPr marL="457200" indent="-457200">
              <a:buNone/>
            </a:pPr>
            <a:endParaRPr lang="ru-RU" sz="2000" i="0" dirty="0"/>
          </a:p>
          <a:p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786508430"/>
              </p:ext>
            </p:extLst>
          </p:nvPr>
        </p:nvGraphicFramePr>
        <p:xfrm>
          <a:off x="1099457" y="2051462"/>
          <a:ext cx="6901543" cy="4479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Рисунок 17" descr="https://yt3.ggpht.com/a/AGF-l79Z7h35-K5aOGszebHz1uP5AS8LHjYQLq9W5Q=s900-c-k-c0xffffffff-no-rj-mo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36268" y="582231"/>
            <a:ext cx="1055914" cy="102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851999" y="444107"/>
            <a:ext cx="6477000" cy="875027"/>
          </a:xfrm>
        </p:spPr>
        <p:txBody>
          <a:bodyPr/>
          <a:lstStyle/>
          <a:p>
            <a:r>
              <a:rPr lang="ru-RU" sz="2900" b="1" dirty="0">
                <a:solidFill>
                  <a:schemeClr val="accent6">
                    <a:lumMod val="75000"/>
                  </a:schemeClr>
                </a:solidFill>
              </a:rPr>
              <a:t>Управленческие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107756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1586</TotalTime>
  <Words>940</Words>
  <Application>Microsoft Office PowerPoint</Application>
  <PresentationFormat>Широкоэкранный</PresentationFormat>
  <Paragraphs>159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Тема1</vt:lpstr>
      <vt:lpstr>Рабочая группа проекта Куратор                                      Аринушкина Александра Валерьевна Школьная команда директор                   Пясть Светлана Викторовна   заместители директора            Кувичинская Ольга Владимировна                                      Мироненко Елена Владимировна                                      Кангур Василина Анатольевна Руководитель социально-психологической службы                                       Шабанова Надежда Владимировна </vt:lpstr>
      <vt:lpstr>1974 год основания  ЛИЦЕЯ</vt:lpstr>
      <vt:lpstr>Презентация PowerPoint</vt:lpstr>
      <vt:lpstr>Результаты итоговой аттестации до участия в проекте 500+ </vt:lpstr>
      <vt:lpstr>ВПР : неудовлетворительные  результаты  в 5,6 классах</vt:lpstr>
      <vt:lpstr>Выявленные риски</vt:lpstr>
      <vt:lpstr>Встреча участников проекта 500+ с куратором</vt:lpstr>
      <vt:lpstr> Круглый стол участников 500+  в Северском районе</vt:lpstr>
      <vt:lpstr>Управленческие решения</vt:lpstr>
      <vt:lpstr>Работа над риском  «Низкий уровень оснащения школы»</vt:lpstr>
      <vt:lpstr>Работа над риском  «Высокая доля обучающихся с ОВЗ»</vt:lpstr>
      <vt:lpstr>Презентация PowerPoint</vt:lpstr>
      <vt:lpstr>Работа над риском  «Пониженный уровень школьного благополучия»</vt:lpstr>
      <vt:lpstr>Работа над риском  «Пониженный уровень школьного благополучия»</vt:lpstr>
      <vt:lpstr>Презентация PowerPoint</vt:lpstr>
      <vt:lpstr>Работа над риском  «Высокая доля обучающихся с рисками учебной неуспешности»</vt:lpstr>
      <vt:lpstr>Работа над риском  «Высокая доля обучающихся с рисками учебной неуспешности»</vt:lpstr>
      <vt:lpstr>Работа над риском  «Высокая доля обучающихся с рисками учебной неуспешности»</vt:lpstr>
      <vt:lpstr>Работа над риском  «Высокая доля обучающихся с рисками учебной неуспешности»</vt:lpstr>
      <vt:lpstr>Результаты участия в проекте 500+</vt:lpstr>
      <vt:lpstr>Результаты участия в проекте 500+</vt:lpstr>
      <vt:lpstr>Результаты участия в проекте 500+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Преодоление школьной неуспешности, как фактор повышения качества знаний обучающихся</dc:title>
  <dc:creator>Заместитель директор</dc:creator>
  <cp:lastModifiedBy>1</cp:lastModifiedBy>
  <cp:revision>358</cp:revision>
  <dcterms:created xsi:type="dcterms:W3CDTF">2022-03-17T05:42:20Z</dcterms:created>
  <dcterms:modified xsi:type="dcterms:W3CDTF">2022-03-30T07:16:43Z</dcterms:modified>
</cp:coreProperties>
</file>