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6" r:id="rId3"/>
    <p:sldId id="277" r:id="rId4"/>
    <p:sldId id="275" r:id="rId5"/>
    <p:sldId id="260" r:id="rId6"/>
    <p:sldId id="264" r:id="rId7"/>
    <p:sldId id="262" r:id="rId8"/>
    <p:sldId id="257" r:id="rId9"/>
    <p:sldId id="273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5EC87-79C1-4FD2-9DDC-5519848BC552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343D5-F973-470F-AB92-593F9799F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291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7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Фотосинтез</a:t>
            </a:r>
            <a: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4509120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«Свет - вечно натянутая пружина, </a:t>
            </a:r>
            <a:r>
              <a:rPr lang="ru-RU" sz="2800" b="1" dirty="0" smtClean="0"/>
              <a:t>приводящая </a:t>
            </a:r>
            <a:r>
              <a:rPr lang="ru-RU" sz="2800" b="1" dirty="0"/>
              <a:t>в действие механизм земной жизни».</a:t>
            </a:r>
          </a:p>
          <a:p>
            <a:pPr algn="r"/>
            <a:r>
              <a:rPr lang="ru-RU" sz="2800" b="1" dirty="0"/>
              <a:t>                              Роберт Майер</a:t>
            </a:r>
          </a:p>
        </p:txBody>
      </p:sp>
      <p:pic>
        <p:nvPicPr>
          <p:cNvPr id="7" name="Picture 5" descr="D:\Мои документы\Мои рисунки\Nature\B_23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313" y="1572104"/>
            <a:ext cx="3695453" cy="2492717"/>
          </a:xfrm>
          <a:prstGeom prst="rect">
            <a:avLst/>
          </a:prstGeom>
          <a:noFill/>
        </p:spPr>
      </p:pic>
      <p:pic>
        <p:nvPicPr>
          <p:cNvPr id="9" name="Picture 3" descr="D:\Мои документы\Мои рисунки\Nature\150024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2077278"/>
            <a:ext cx="3011225" cy="20156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917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три ошибки в приведённом тексте. Укажите номера предложений, в которых сделаны ошибки, исправьте их.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788" y="184482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Фотосинтез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синтеза органических веществ из неорганических с использованием солнечной энергии.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 протекает в две стадии – световую и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темновую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световой стадии происходит восстановление углекислого газа и синтез АТФ.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Также в световой стадии при фотолизе воды образуется свободный кислород.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темновой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стадии синтезируются НАДФ·2Н и глюкоза.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Эта стадия протекает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тилакоидах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хлоропластов.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образом, процесс фотосинтеза обеспечивает живые системы органическими веществами и кислородом.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25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Вставьте в текст «</a:t>
            </a:r>
            <a:r>
              <a:rPr lang="ru-RU" sz="2400" dirty="0" err="1"/>
              <a:t>Темновая</a:t>
            </a:r>
            <a:r>
              <a:rPr lang="ru-RU" sz="2400" dirty="0"/>
              <a:t> фаза фотосинтеза» пропущенные термины из предложенного перечня, используя для этого цифровые обозначения.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1988840"/>
            <a:ext cx="4157091" cy="617884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sz="2900" b="1" dirty="0"/>
              <a:t>ТЕМНОВАЯ ФАЗА </a:t>
            </a:r>
            <a:r>
              <a:rPr lang="ru-RU" sz="2900" b="1" dirty="0" smtClean="0"/>
              <a:t>ФОТОСИНТЕЗА</a:t>
            </a:r>
          </a:p>
          <a:p>
            <a:pPr marL="0" indent="0">
              <a:buNone/>
            </a:pPr>
            <a:endParaRPr lang="ru-RU" sz="2900" b="1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200" dirty="0"/>
              <a:t>В настоящее время установлено, что фотосинтез протекает в две фазы: __________ (А) и </a:t>
            </a:r>
            <a:r>
              <a:rPr lang="ru-RU" sz="3200" dirty="0" err="1"/>
              <a:t>темновую</a:t>
            </a:r>
            <a:r>
              <a:rPr lang="ru-RU" sz="3200" dirty="0"/>
              <a:t>. Для протекания реакций </a:t>
            </a:r>
            <a:r>
              <a:rPr lang="ru-RU" sz="3200" dirty="0" err="1"/>
              <a:t>темновой</a:t>
            </a:r>
            <a:r>
              <a:rPr lang="ru-RU" sz="3200" dirty="0"/>
              <a:t> фазы наличие света __________ (Б). В это время происходит усвоение __________ (В) из воздуха, его восстановление ионами водорода и образование органического вещества __________ (Г) благодаря накопленной в световой фазе энергии.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988840"/>
            <a:ext cx="2880320" cy="48691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500" dirty="0" smtClean="0"/>
              <a:t>   </a:t>
            </a:r>
            <a:r>
              <a:rPr lang="ru-RU" sz="4500" b="1" dirty="0" smtClean="0"/>
              <a:t>Перечень терминов:</a:t>
            </a:r>
          </a:p>
          <a:p>
            <a:pPr marL="0" indent="0">
              <a:buNone/>
            </a:pPr>
            <a:r>
              <a:rPr lang="ru-RU" sz="4500" dirty="0" smtClean="0"/>
              <a:t>1) световая</a:t>
            </a:r>
          </a:p>
          <a:p>
            <a:pPr marL="0" indent="0">
              <a:buNone/>
            </a:pPr>
            <a:r>
              <a:rPr lang="ru-RU" sz="4500" dirty="0" smtClean="0"/>
              <a:t>2) углекислый газ</a:t>
            </a:r>
          </a:p>
          <a:p>
            <a:pPr marL="0" indent="0">
              <a:buNone/>
            </a:pPr>
            <a:r>
              <a:rPr lang="ru-RU" sz="4500" dirty="0" smtClean="0"/>
              <a:t>3) кислород</a:t>
            </a:r>
          </a:p>
          <a:p>
            <a:pPr marL="0" indent="0">
              <a:buNone/>
            </a:pPr>
            <a:r>
              <a:rPr lang="ru-RU" sz="4500" dirty="0" smtClean="0"/>
              <a:t>4) белок</a:t>
            </a:r>
          </a:p>
          <a:p>
            <a:pPr marL="0" indent="0">
              <a:buNone/>
            </a:pPr>
            <a:r>
              <a:rPr lang="ru-RU" sz="4500" dirty="0" smtClean="0"/>
              <a:t>5) сумеречная</a:t>
            </a:r>
          </a:p>
          <a:p>
            <a:pPr marL="0" indent="0">
              <a:buNone/>
            </a:pPr>
            <a:r>
              <a:rPr lang="ru-RU" sz="4500" dirty="0" smtClean="0"/>
              <a:t>6) необязательно</a:t>
            </a:r>
          </a:p>
          <a:p>
            <a:pPr marL="0" indent="0">
              <a:buNone/>
            </a:pPr>
            <a:r>
              <a:rPr lang="ru-RU" sz="4500" dirty="0" smtClean="0"/>
              <a:t>7) глюкоза</a:t>
            </a:r>
          </a:p>
          <a:p>
            <a:pPr marL="0" indent="0">
              <a:buNone/>
            </a:pPr>
            <a:r>
              <a:rPr lang="ru-RU" sz="4500" dirty="0" smtClean="0"/>
              <a:t>8) обязательно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0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Изучите схему, демонстрирующую процесс фотосинтеза, протекающий в хлоропласте.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365003" cy="6034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Какое из перечисленных веществ соответствует цифре 4 на этой схеме</a:t>
            </a:r>
            <a:r>
              <a:rPr lang="ru-RU" sz="2400" dirty="0" smtClean="0"/>
              <a:t>?</a:t>
            </a:r>
          </a:p>
          <a:p>
            <a:pPr marL="514350" indent="-514350">
              <a:buAutoNum type="arabicParenR"/>
            </a:pPr>
            <a:r>
              <a:rPr lang="ru-RU" dirty="0" smtClean="0"/>
              <a:t>вода</a:t>
            </a:r>
          </a:p>
          <a:p>
            <a:pPr marL="514350" indent="-514350">
              <a:buAutoNum type="arabicParenR"/>
            </a:pPr>
            <a:r>
              <a:rPr lang="ru-RU" dirty="0" smtClean="0"/>
              <a:t>кислород</a:t>
            </a:r>
          </a:p>
          <a:p>
            <a:pPr marL="514350" indent="-514350">
              <a:buAutoNum type="arabicParenR"/>
            </a:pPr>
            <a:r>
              <a:rPr lang="ru-RU" dirty="0" smtClean="0"/>
              <a:t>углекислый газ</a:t>
            </a:r>
          </a:p>
          <a:p>
            <a:pPr marL="514350" indent="-514350">
              <a:buAutoNum type="arabicParenR"/>
            </a:pPr>
            <a:r>
              <a:rPr lang="ru-RU" dirty="0" smtClean="0"/>
              <a:t>глюкоза</a:t>
            </a:r>
            <a:endParaRPr lang="ru-RU" dirty="0"/>
          </a:p>
          <a:p>
            <a:pPr marL="0" lvl="0" indent="0">
              <a:buNone/>
            </a:pPr>
            <a:endParaRPr lang="ru-RU" dirty="0"/>
          </a:p>
        </p:txBody>
      </p:sp>
      <p:pic>
        <p:nvPicPr>
          <p:cNvPr id="5" name="Объект 4" descr="undefined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916832"/>
            <a:ext cx="5162550" cy="424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166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s://fsd.multiurok.ru/html/2019/02/14/s_5c658ec613bf6/1087980_18.jpe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3568" y="234085"/>
            <a:ext cx="7776864" cy="14835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https://myslide.ru/documents_3/46cbf8fc2467d8a52a985903753497a1/img1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592" y="1315286"/>
            <a:ext cx="7344816" cy="550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87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dirty="0" smtClean="0"/>
              <a:t>    Назовите любые 2 открытия, которые внесли </a:t>
            </a:r>
            <a:r>
              <a:rPr lang="ru-RU" sz="4800" dirty="0" err="1" smtClean="0"/>
              <a:t>сущест-венный</a:t>
            </a:r>
            <a:r>
              <a:rPr lang="ru-RU" sz="4800" dirty="0" smtClean="0"/>
              <a:t> вклад в развитие биологии, и их авторов. Объясните ответ.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476672"/>
            <a:ext cx="34435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 часть ЕГЭ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6700" b="1" i="1" dirty="0" smtClean="0"/>
              <a:t>Тимирязев К.А.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100" b="1" i="1" dirty="0" smtClean="0"/>
              <a:t>22.05.1843-28.04.1920</a:t>
            </a:r>
          </a:p>
        </p:txBody>
      </p:sp>
      <p:sp>
        <p:nvSpPr>
          <p:cNvPr id="8195" name="Содержимое 5"/>
          <p:cNvSpPr>
            <a:spLocks noGrp="1"/>
          </p:cNvSpPr>
          <p:nvPr>
            <p:ph sz="half" idx="2"/>
          </p:nvPr>
        </p:nvSpPr>
        <p:spPr>
          <a:xfrm>
            <a:off x="4427984" y="1988840"/>
            <a:ext cx="4257675" cy="453072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ru-RU" sz="36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       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    Установил роль зеленых растений в космическом круговороте </a:t>
            </a:r>
            <a:r>
              <a:rPr lang="ru-RU" sz="3600" dirty="0" err="1" smtClean="0"/>
              <a:t>энер-гии</a:t>
            </a:r>
            <a:r>
              <a:rPr lang="ru-RU" sz="3600" dirty="0" smtClean="0"/>
              <a:t> и веществ. </a:t>
            </a:r>
          </a:p>
        </p:txBody>
      </p:sp>
      <p:pic>
        <p:nvPicPr>
          <p:cNvPr id="7" name="Содержимое 6" descr="http://www.rulex.ru/portret/31-128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348880"/>
            <a:ext cx="3096344" cy="367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932040" y="2204864"/>
            <a:ext cx="2742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1903 год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728219" y="371401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sz="3100" b="1" i="1" dirty="0" smtClean="0"/>
          </a:p>
        </p:txBody>
      </p:sp>
      <p:sp>
        <p:nvSpPr>
          <p:cNvPr id="8195" name="Содержимое 5"/>
          <p:cNvSpPr>
            <a:spLocks noGrp="1"/>
          </p:cNvSpPr>
          <p:nvPr>
            <p:ph sz="half" idx="2"/>
          </p:nvPr>
        </p:nvSpPr>
        <p:spPr>
          <a:xfrm>
            <a:off x="4427984" y="1844824"/>
            <a:ext cx="4257675" cy="453072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ru-RU" sz="36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    </a:t>
            </a:r>
          </a:p>
        </p:txBody>
      </p:sp>
      <p:pic>
        <p:nvPicPr>
          <p:cNvPr id="6" name="Содержимое 5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780928"/>
            <a:ext cx="2752344" cy="1900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2636912"/>
            <a:ext cx="364807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11560" y="1052736"/>
            <a:ext cx="8005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Строение хлоропласта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7704" y="230429"/>
            <a:ext cx="5179162" cy="66275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7704" y="188640"/>
            <a:ext cx="4824536" cy="665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5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263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Фотосинтез </vt:lpstr>
      <vt:lpstr>Вставьте в текст «Темновая фаза фотосинтеза» пропущенные термины из предложенного перечня, используя для этого цифровые обозначения. </vt:lpstr>
      <vt:lpstr>Изучите схему, демонстрирующую процесс фотосинтеза, протекающий в хлоропласте.</vt:lpstr>
      <vt:lpstr>Презентация PowerPoint</vt:lpstr>
      <vt:lpstr>Презентация PowerPoint</vt:lpstr>
      <vt:lpstr> Тимирязев К.А. 22.05.1843-28.04.1920</vt:lpstr>
      <vt:lpstr> </vt:lpstr>
      <vt:lpstr>Презентация PowerPoint</vt:lpstr>
      <vt:lpstr>Презентация PowerPoint</vt:lpstr>
      <vt:lpstr>Найдите три ошибки в приведённом тексте. Укажите номера предложений, в которых сделаны ошибки, исправьте их.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татьяна</cp:lastModifiedBy>
  <cp:revision>28</cp:revision>
  <dcterms:created xsi:type="dcterms:W3CDTF">2015-12-18T18:19:37Z</dcterms:created>
  <dcterms:modified xsi:type="dcterms:W3CDTF">2022-03-29T04:33:36Z</dcterms:modified>
</cp:coreProperties>
</file>