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4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0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1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8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3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95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0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6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3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1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8CCDB-B552-4614-92D7-2B2C3B637F42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A450-31DD-4191-8BC3-485976EFC1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1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87424"/>
            <a:ext cx="7772400" cy="1470025"/>
          </a:xfrm>
        </p:spPr>
        <p:txBody>
          <a:bodyPr/>
          <a:lstStyle/>
          <a:p>
            <a:r>
              <a:rPr lang="ru-RU" dirty="0" smtClean="0"/>
              <a:t>Искусство самовыражения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908720"/>
            <a:ext cx="6400800" cy="1752600"/>
          </a:xfrm>
        </p:spPr>
        <p:txBody>
          <a:bodyPr/>
          <a:lstStyle/>
          <a:p>
            <a:r>
              <a:rPr lang="en-US" dirty="0" smtClean="0"/>
              <a:t>The Art of Self-expression</a:t>
            </a:r>
          </a:p>
          <a:p>
            <a:endParaRPr lang="ru-RU" dirty="0"/>
          </a:p>
        </p:txBody>
      </p:sp>
      <p:pic>
        <p:nvPicPr>
          <p:cNvPr id="1026" name="Picture 2" descr="C:\Users\Елена\Downloads\self ex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ownloads\матюх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0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(чувства)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1. </a:t>
            </a:r>
            <a:r>
              <a:rPr lang="ru-RU" dirty="0"/>
              <a:t>Н</a:t>
            </a:r>
            <a:r>
              <a:rPr lang="ru-RU" dirty="0" smtClean="0"/>
              <a:t>азвание чувства</a:t>
            </a:r>
          </a:p>
          <a:p>
            <a:pPr algn="just"/>
            <a:r>
              <a:rPr lang="ru-RU" dirty="0" smtClean="0"/>
              <a:t>2. Ассоциации, связанные с этим чувством (синонимы, синонимичные фразы)</a:t>
            </a:r>
          </a:p>
          <a:p>
            <a:pPr algn="just"/>
            <a:r>
              <a:rPr lang="ru-RU" dirty="0" smtClean="0"/>
              <a:t>3. Составление 2-3 предложений, используя это слово (чувство)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9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b="1" dirty="0" smtClean="0"/>
              <a:t>Работа на платформе «Музыка»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832648"/>
          </a:xfrm>
        </p:spPr>
        <p:txBody>
          <a:bodyPr>
            <a:normAutofit/>
          </a:bodyPr>
          <a:lstStyle/>
          <a:p>
            <a:pPr algn="just"/>
            <a:r>
              <a:rPr lang="en-US" b="1" u="sng" dirty="0"/>
              <a:t>Relaxation</a:t>
            </a:r>
            <a:r>
              <a:rPr lang="en-US" b="1" dirty="0"/>
              <a:t>/Sorrow/</a:t>
            </a:r>
            <a:r>
              <a:rPr lang="en-US" b="1" u="sng" dirty="0"/>
              <a:t>A great source of communication/</a:t>
            </a:r>
            <a:endParaRPr lang="ru-RU" dirty="0"/>
          </a:p>
          <a:p>
            <a:pPr algn="just"/>
            <a:r>
              <a:rPr lang="en-US" b="1" u="sng" dirty="0"/>
              <a:t>        A purpose/ a message to their audience</a:t>
            </a:r>
            <a:endParaRPr lang="ru-RU" dirty="0"/>
          </a:p>
          <a:p>
            <a:pPr algn="just"/>
            <a:r>
              <a:rPr lang="en-US" b="1" dirty="0"/>
              <a:t>Making people think about life and its various lessons / I</a:t>
            </a:r>
            <a:r>
              <a:rPr lang="en-US" b="1" u="sng" dirty="0"/>
              <a:t>nspiring people, evoking the emotions within</a:t>
            </a:r>
            <a:r>
              <a:rPr lang="en-US" b="1" dirty="0"/>
              <a:t>/ Bringing a sense of happiness and joy/ </a:t>
            </a:r>
            <a:r>
              <a:rPr lang="en-US" b="1" u="sng" dirty="0"/>
              <a:t>Release a lot of tension that you may be carrying around with you</a:t>
            </a:r>
            <a:r>
              <a:rPr lang="en-US" b="1" dirty="0"/>
              <a:t>/ Preventing your feelings from bursting out in situations or ways that are  embarrassing and inappropriate/ </a:t>
            </a:r>
            <a:r>
              <a:rPr lang="en-US" b="1" u="sng" dirty="0"/>
              <a:t>Expressing the way you feel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8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847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на платформе «Литература»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5760640"/>
          </a:xfrm>
        </p:spPr>
        <p:txBody>
          <a:bodyPr/>
          <a:lstStyle/>
          <a:p>
            <a:pPr lvl="0" algn="just"/>
            <a:r>
              <a:rPr lang="en-US" b="1" u="sng" dirty="0"/>
              <a:t>It captures and reflects some of the deepest human emotions.</a:t>
            </a:r>
            <a:r>
              <a:rPr lang="en-US" b="1" dirty="0"/>
              <a:t> / People continue to reinvent, sharpen and expand in order to better express themselves. / </a:t>
            </a:r>
            <a:r>
              <a:rPr lang="en-US" b="1" u="sng" dirty="0"/>
              <a:t>People can significantly improve their lives through a process of identifying the story they are living.</a:t>
            </a:r>
            <a:r>
              <a:rPr lang="en-US" b="1" dirty="0"/>
              <a:t> / People have a self-test to help themselves gain an objective view of the story of their life. </a:t>
            </a:r>
            <a:r>
              <a:rPr lang="en-US" b="1" u="sng" dirty="0"/>
              <a:t>/ People can have a detailed guide to self-awareness and self-understanding. </a:t>
            </a:r>
            <a:r>
              <a:rPr lang="en-US" b="1" dirty="0"/>
              <a:t>/ Capability of altering the way people see themselves./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39553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Елена\Downloads\negative-feelings-word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8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ru-RU" dirty="0" smtClean="0"/>
              <a:t>Работа с синонимами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271379"/>
              </p:ext>
            </p:extLst>
          </p:nvPr>
        </p:nvGraphicFramePr>
        <p:xfrm>
          <a:off x="1979712" y="1196746"/>
          <a:ext cx="5328592" cy="462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/>
              </a:tblGrid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Creativity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Making a statement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Assertiveness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Individualism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Expressing your identity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Expressiveness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Articulateness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Articulacy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Self-representation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Voice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Speech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Self-portrait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Self-actualization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9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Self-fulfillment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19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</a:t>
                      </a:r>
                      <a:r>
                        <a:rPr lang="ru-RU" sz="1400" dirty="0" smtClean="0">
                          <a:effectLst/>
                        </a:rPr>
                        <a:t>                                       </a:t>
                      </a:r>
                      <a:r>
                        <a:rPr lang="en-US" sz="1400" dirty="0" smtClean="0">
                          <a:effectLst/>
                        </a:rPr>
                        <a:t>Freedom </a:t>
                      </a:r>
                      <a:r>
                        <a:rPr lang="en-US" sz="1400" dirty="0">
                          <a:effectLst/>
                        </a:rPr>
                        <a:t>of expression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Vote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2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Пабло Пикассо (автопортреты)</a:t>
            </a:r>
            <a:br>
              <a:rPr lang="ru-RU" dirty="0" smtClean="0"/>
            </a:br>
            <a:r>
              <a:rPr lang="ru-RU" sz="3600" dirty="0"/>
              <a:t>(15 лет, 18 лет, 25 лет, 56 лет, 83 лет, 90 лет </a:t>
            </a:r>
            <a:r>
              <a:rPr lang="ru-RU" sz="3600" b="1" dirty="0"/>
              <a:t>(30.06. 1972)</a:t>
            </a:r>
            <a:r>
              <a:rPr lang="ru-RU" sz="3600" dirty="0"/>
              <a:t>, 90 лет </a:t>
            </a:r>
            <a:r>
              <a:rPr lang="ru-RU" sz="3600" b="1" dirty="0"/>
              <a:t>(03.07.1972)</a:t>
            </a:r>
            <a:endParaRPr lang="ru-RU" sz="3600" dirty="0"/>
          </a:p>
        </p:txBody>
      </p:sp>
      <p:pic>
        <p:nvPicPr>
          <p:cNvPr id="4" name="Объект 3" descr="https://i.mycdn.me/i?r=AzEPZsRbOZEKgBhR0XGMT1RkzUN3r2rDyQxQxd_o6LjFoaaKTM5SRkZCeTgDn6uOyic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2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204345"/>
              </p:ext>
            </p:extLst>
          </p:nvPr>
        </p:nvGraphicFramePr>
        <p:xfrm>
          <a:off x="251520" y="260648"/>
          <a:ext cx="8640960" cy="633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6162151" imgH="5223055" progId="Word.Document.12">
                  <p:embed/>
                </p:oleObj>
              </mc:Choice>
              <mc:Fallback>
                <p:oleObj name="Документ" r:id="rId3" imgW="6162151" imgH="522305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640960" cy="633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4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628" y="332656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Рефлексия (метапредметность)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8" y="980728"/>
            <a:ext cx="79928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28" y="2852936"/>
            <a:ext cx="83529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7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 «Искусство самовыражения»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/>
              <a:t>https://youtu.be/7PkHJFcofwo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/>
              <a:t>Самовыражение</a:t>
            </a:r>
            <a:r>
              <a:rPr lang="ru-RU" dirty="0" smtClean="0"/>
              <a:t> - </a:t>
            </a:r>
            <a:r>
              <a:rPr lang="ru-RU" dirty="0"/>
              <a:t>источник вдохновения, </a:t>
            </a:r>
            <a:r>
              <a:rPr lang="ru-RU" dirty="0" smtClean="0"/>
              <a:t> разрядка </a:t>
            </a:r>
            <a:r>
              <a:rPr lang="ru-RU" dirty="0"/>
              <a:t>от негативных </a:t>
            </a:r>
            <a:r>
              <a:rPr lang="ru-RU" dirty="0" smtClean="0"/>
              <a:t>эмоций</a:t>
            </a:r>
          </a:p>
          <a:p>
            <a:pPr algn="just"/>
            <a:r>
              <a:rPr lang="ru-RU" b="1" dirty="0" smtClean="0"/>
              <a:t>Самовыражение</a:t>
            </a:r>
            <a:r>
              <a:rPr lang="ru-RU" dirty="0"/>
              <a:t>  </a:t>
            </a:r>
            <a:r>
              <a:rPr lang="ru-RU" dirty="0" smtClean="0"/>
              <a:t>- понимание </a:t>
            </a:r>
            <a:r>
              <a:rPr lang="ru-RU" dirty="0"/>
              <a:t>потенциала и пожеланий, </a:t>
            </a:r>
            <a:r>
              <a:rPr lang="ru-RU" dirty="0" smtClean="0"/>
              <a:t>самопознание и самоощущение </a:t>
            </a:r>
            <a:r>
              <a:rPr lang="ru-RU" b="1" dirty="0" smtClean="0"/>
              <a:t>Самовыражение - </a:t>
            </a:r>
            <a:r>
              <a:rPr lang="ru-RU" dirty="0" smtClean="0"/>
              <a:t> </a:t>
            </a:r>
            <a:r>
              <a:rPr lang="ru-RU" dirty="0"/>
              <a:t>ф</a:t>
            </a:r>
            <a:r>
              <a:rPr lang="ru-RU" dirty="0" smtClean="0"/>
              <a:t>ормирование черт характера человека</a:t>
            </a:r>
          </a:p>
          <a:p>
            <a:pPr algn="just"/>
            <a:r>
              <a:rPr lang="ru-RU" b="1" dirty="0" smtClean="0"/>
              <a:t>Самовыражение</a:t>
            </a:r>
            <a:r>
              <a:rPr lang="ru-RU" dirty="0" smtClean="0"/>
              <a:t> – формирование самооценки,  </a:t>
            </a:r>
            <a:r>
              <a:rPr lang="ru-RU" dirty="0"/>
              <a:t>уверенности в силах и наличии основы для </a:t>
            </a:r>
            <a:r>
              <a:rPr lang="ru-RU" dirty="0" smtClean="0"/>
              <a:t>развития</a:t>
            </a:r>
          </a:p>
          <a:p>
            <a:pPr algn="just"/>
            <a:r>
              <a:rPr lang="ru-RU" b="1" dirty="0" smtClean="0"/>
              <a:t>Самовыражение</a:t>
            </a:r>
            <a:r>
              <a:rPr lang="ru-RU" dirty="0"/>
              <a:t> – основа поиска единомышленников.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9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Self-expression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xpression </a:t>
            </a:r>
            <a:r>
              <a:rPr lang="en-US" dirty="0"/>
              <a:t>of your thoughts or feelings, especially through activities such as writing, painting, dancing, etc</a:t>
            </a:r>
            <a:r>
              <a:rPr lang="en-US" dirty="0" smtClean="0"/>
              <a:t>. </a:t>
            </a:r>
            <a:r>
              <a:rPr lang="en-US" i="1" dirty="0" smtClean="0"/>
              <a:t>(Oxford dictionary)</a:t>
            </a:r>
          </a:p>
          <a:p>
            <a:endParaRPr lang="en-US" dirty="0"/>
          </a:p>
          <a:p>
            <a:r>
              <a:rPr lang="en-US" b="1" dirty="0" smtClean="0"/>
              <a:t>Expression</a:t>
            </a:r>
            <a:r>
              <a:rPr lang="en-US" dirty="0" smtClean="0"/>
              <a:t> </a:t>
            </a:r>
            <a:r>
              <a:rPr lang="en-US" dirty="0"/>
              <a:t>of your personality, emotions, or ideas, especially through art, music, or </a:t>
            </a:r>
            <a:r>
              <a:rPr lang="en-US" dirty="0" smtClean="0"/>
              <a:t>acting </a:t>
            </a:r>
            <a:r>
              <a:rPr lang="en-US" i="1" dirty="0" smtClean="0"/>
              <a:t>(Cambridge dictionary)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73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1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 (Искусство+самовыражение)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Искусство – воплощение внутреннего мира мастера</a:t>
            </a:r>
            <a:endParaRPr lang="ru-RU" b="1" dirty="0"/>
          </a:p>
          <a:p>
            <a:pPr algn="just"/>
            <a:r>
              <a:rPr lang="ru-RU" b="1" dirty="0" smtClean="0"/>
              <a:t>Изобразительное</a:t>
            </a:r>
            <a:r>
              <a:rPr lang="ru-RU" dirty="0"/>
              <a:t>	</a:t>
            </a:r>
            <a:r>
              <a:rPr lang="ru-RU" dirty="0" smtClean="0"/>
              <a:t>(живопись</a:t>
            </a:r>
            <a:r>
              <a:rPr lang="ru-RU" dirty="0"/>
              <a:t>, графика (рисунок, эстамп), декоративно-прикладное искусство, скульптура, фотоискусство, граффити, комикс		немое кино</a:t>
            </a:r>
          </a:p>
          <a:p>
            <a:pPr algn="just"/>
            <a:r>
              <a:rPr lang="ru-RU" b="1" dirty="0" smtClean="0"/>
              <a:t>Зрелищное</a:t>
            </a:r>
            <a:r>
              <a:rPr lang="ru-RU" dirty="0"/>
              <a:t>	</a:t>
            </a:r>
            <a:r>
              <a:rPr lang="ru-RU" dirty="0" smtClean="0"/>
              <a:t>(театр</a:t>
            </a:r>
            <a:r>
              <a:rPr lang="ru-RU" dirty="0"/>
              <a:t>, опера, эстрада, цирк, </a:t>
            </a:r>
            <a:r>
              <a:rPr lang="ru-RU" dirty="0" smtClean="0"/>
              <a:t>киноискусство, компьютерные игры)</a:t>
            </a:r>
            <a:endParaRPr lang="ru-RU" dirty="0"/>
          </a:p>
          <a:p>
            <a:pPr algn="just"/>
            <a:r>
              <a:rPr lang="ru-RU" b="1" dirty="0" smtClean="0"/>
              <a:t>Неизобразительное</a:t>
            </a:r>
            <a:r>
              <a:rPr lang="ru-RU" dirty="0"/>
              <a:t> </a:t>
            </a:r>
            <a:r>
              <a:rPr lang="ru-RU" dirty="0" smtClean="0"/>
              <a:t>(выразительное)</a:t>
            </a:r>
            <a:r>
              <a:rPr lang="ru-RU" dirty="0"/>
              <a:t>	</a:t>
            </a:r>
            <a:r>
              <a:rPr lang="ru-RU" dirty="0" smtClean="0"/>
              <a:t>(архитектура</a:t>
            </a:r>
            <a:r>
              <a:rPr lang="ru-RU" dirty="0"/>
              <a:t>, </a:t>
            </a:r>
            <a:r>
              <a:rPr lang="ru-RU" dirty="0" smtClean="0"/>
              <a:t>литература, музыка</a:t>
            </a:r>
            <a:r>
              <a:rPr lang="ru-RU" dirty="0"/>
              <a:t>, хореография, балет, </a:t>
            </a:r>
            <a:r>
              <a:rPr lang="ru-RU" dirty="0" smtClean="0"/>
              <a:t>радиоискусство)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5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91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урока «Искусства самовыражения»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6166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Формирование коммуникативной компетенции во всех 4 видах речи</a:t>
            </a:r>
          </a:p>
          <a:p>
            <a:pPr algn="just"/>
            <a:r>
              <a:rPr lang="ru-RU" dirty="0" smtClean="0"/>
              <a:t>Тесная связь с искусством, творчеством</a:t>
            </a:r>
          </a:p>
          <a:p>
            <a:pPr algn="just"/>
            <a:r>
              <a:rPr lang="ru-RU" dirty="0" smtClean="0"/>
              <a:t>Удобные схемы для формирования письменного и устного высказываний</a:t>
            </a:r>
          </a:p>
          <a:p>
            <a:pPr algn="just"/>
            <a:r>
              <a:rPr lang="ru-RU" dirty="0" smtClean="0"/>
              <a:t>Словообразовательные цепочки (составление наибольшего количества однокоренных слов к  первоначальному)</a:t>
            </a:r>
          </a:p>
          <a:p>
            <a:pPr algn="just"/>
            <a:r>
              <a:rPr lang="ru-RU" dirty="0" smtClean="0"/>
              <a:t>Работа с аутентичным видеофрагментом и вычленение наиболее релевантных слов и выражений по теме «Искусство </a:t>
            </a:r>
            <a:r>
              <a:rPr lang="ru-RU" dirty="0" smtClean="0"/>
              <a:t>самовыражени</a:t>
            </a:r>
            <a:r>
              <a:rPr lang="ru-RU" dirty="0"/>
              <a:t>я</a:t>
            </a:r>
            <a:r>
              <a:rPr lang="ru-RU" dirty="0" smtClean="0"/>
              <a:t>»</a:t>
            </a:r>
            <a:endParaRPr lang="ru-RU" dirty="0" smtClean="0"/>
          </a:p>
          <a:p>
            <a:pPr algn="just"/>
            <a:r>
              <a:rPr lang="ru-RU" dirty="0" smtClean="0"/>
              <a:t>Работа с текстом (умение находить ответы (определения, интерпретации) на вопросы «Что может выражать литература», «Что может выражать музыка»)</a:t>
            </a:r>
          </a:p>
          <a:p>
            <a:pPr algn="just"/>
            <a:r>
              <a:rPr lang="ru-RU" dirty="0" smtClean="0"/>
              <a:t>Элемент скорочтения (многократного проговаривания) наиболее сложных слов и выражений</a:t>
            </a:r>
          </a:p>
          <a:p>
            <a:pPr algn="just"/>
            <a:r>
              <a:rPr lang="ru-RU" dirty="0" smtClean="0"/>
              <a:t>Работа с Платформами (Музыка, Литература, Живопись)</a:t>
            </a:r>
          </a:p>
          <a:p>
            <a:pPr algn="just"/>
            <a:r>
              <a:rPr lang="ru-RU" dirty="0" smtClean="0"/>
              <a:t>Работа с автопортретами Пабло Пикассо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93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(что приобретёт  учащийся)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Расширение лексического запаса </a:t>
            </a:r>
          </a:p>
          <a:p>
            <a:pPr algn="just"/>
            <a:r>
              <a:rPr lang="ru-RU" dirty="0" smtClean="0"/>
              <a:t>Увеличение слов в синонимичном ряде </a:t>
            </a:r>
          </a:p>
          <a:p>
            <a:pPr algn="just"/>
            <a:r>
              <a:rPr lang="ru-RU" dirty="0" smtClean="0"/>
              <a:t>Умение давать определения слову «Самовыражение» в социальном и межкультурном пространстве</a:t>
            </a:r>
          </a:p>
          <a:p>
            <a:pPr algn="just"/>
            <a:r>
              <a:rPr lang="ru-RU" dirty="0" smtClean="0"/>
              <a:t>Умение анализировать и сравнивать положительные и негативные стороны самовыражающегося человека и формирование понятия </a:t>
            </a:r>
            <a:r>
              <a:rPr lang="ru-RU" b="1" i="1" dirty="0" smtClean="0"/>
              <a:t>ответственности</a:t>
            </a:r>
          </a:p>
          <a:p>
            <a:pPr algn="just"/>
            <a:r>
              <a:rPr lang="ru-RU" dirty="0" smtClean="0"/>
              <a:t>Составление монологического высказывания по теме «Искусство Самовыражения»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0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713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 темы (Антиципация)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5292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53650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79" y="3717032"/>
            <a:ext cx="4439417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Словообразование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941437"/>
            <a:ext cx="9289032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62038" y="275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3" y="3216275"/>
            <a:ext cx="8712968" cy="32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6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платформе «Живопись»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8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437</Words>
  <Application>Microsoft Office PowerPoint</Application>
  <PresentationFormat>Экран (4:3)</PresentationFormat>
  <Paragraphs>67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Документ</vt:lpstr>
      <vt:lpstr>Искусство самовыражения</vt:lpstr>
      <vt:lpstr>Презентация PowerPoint</vt:lpstr>
      <vt:lpstr>Self-expression</vt:lpstr>
      <vt:lpstr>Тема урока (Искусство+самовыражение)</vt:lpstr>
      <vt:lpstr>Особенности урока «Искусства самовыражения»</vt:lpstr>
      <vt:lpstr>Результаты (что приобретёт  учащийся)</vt:lpstr>
      <vt:lpstr>Формирование  темы (Антиципация)</vt:lpstr>
      <vt:lpstr>Словообразование  </vt:lpstr>
      <vt:lpstr>Работа на платформе «Живопись»</vt:lpstr>
      <vt:lpstr>Презентация PowerPoint</vt:lpstr>
      <vt:lpstr>Описание (чувства)</vt:lpstr>
      <vt:lpstr>Работа на платформе «Музыка»</vt:lpstr>
      <vt:lpstr>Работа на платформе «Литература»</vt:lpstr>
      <vt:lpstr>Презентация PowerPoint</vt:lpstr>
      <vt:lpstr>Работа с синонимами</vt:lpstr>
      <vt:lpstr>Пабло Пикассо (автопортреты) (15 лет, 18 лет, 25 лет, 56 лет, 83 лет, 90 лет (30.06. 1972), 90 лет (03.07.1972)</vt:lpstr>
      <vt:lpstr>Презентация PowerPoint</vt:lpstr>
      <vt:lpstr>Рефлексия (метапредметность) </vt:lpstr>
      <vt:lpstr>Видео «Искусство самовыражения»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самовыражения</dc:title>
  <dc:creator>Елена</dc:creator>
  <cp:lastModifiedBy>Елена</cp:lastModifiedBy>
  <cp:revision>20</cp:revision>
  <dcterms:created xsi:type="dcterms:W3CDTF">2022-03-22T18:39:52Z</dcterms:created>
  <dcterms:modified xsi:type="dcterms:W3CDTF">2022-03-23T21:26:50Z</dcterms:modified>
</cp:coreProperties>
</file>