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63" r:id="rId3"/>
    <p:sldId id="259" r:id="rId4"/>
    <p:sldId id="261" r:id="rId5"/>
    <p:sldId id="260" r:id="rId6"/>
    <p:sldId id="265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7604" autoAdjust="0"/>
  </p:normalViewPr>
  <p:slideViewPr>
    <p:cSldViewPr>
      <p:cViewPr varScale="1">
        <p:scale>
          <a:sx n="111" d="100"/>
          <a:sy n="111" d="100"/>
        </p:scale>
        <p:origin x="-161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8EC95-B080-4444-AE43-7D2E214FCE53}" type="datetimeFigureOut">
              <a:rPr lang="ru-RU" smtClean="0"/>
              <a:pPr/>
              <a:t>22.03.2022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06EDE-E944-4D34-84D4-B1168611EB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8EC95-B080-4444-AE43-7D2E214FCE53}" type="datetimeFigureOut">
              <a:rPr lang="ru-RU" smtClean="0"/>
              <a:pPr/>
              <a:t>22.03.2022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06EDE-E944-4D34-84D4-B1168611EB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8EC95-B080-4444-AE43-7D2E214FCE53}" type="datetimeFigureOut">
              <a:rPr lang="ru-RU" smtClean="0"/>
              <a:pPr/>
              <a:t>22.03.2022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06EDE-E944-4D34-84D4-B1168611EB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8EC95-B080-4444-AE43-7D2E214FCE53}" type="datetimeFigureOut">
              <a:rPr lang="ru-RU" smtClean="0"/>
              <a:pPr/>
              <a:t>22.03.2022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06EDE-E944-4D34-84D4-B1168611EB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8EC95-B080-4444-AE43-7D2E214FCE53}" type="datetimeFigureOut">
              <a:rPr lang="ru-RU" smtClean="0"/>
              <a:pPr/>
              <a:t>22.03.2022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06EDE-E944-4D34-84D4-B1168611EB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8EC95-B080-4444-AE43-7D2E214FCE53}" type="datetimeFigureOut">
              <a:rPr lang="ru-RU" smtClean="0"/>
              <a:pPr/>
              <a:t>22.03.2022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06EDE-E944-4D34-84D4-B1168611EB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8EC95-B080-4444-AE43-7D2E214FCE53}" type="datetimeFigureOut">
              <a:rPr lang="ru-RU" smtClean="0"/>
              <a:pPr/>
              <a:t>22.03.2022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06EDE-E944-4D34-84D4-B1168611EB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8EC95-B080-4444-AE43-7D2E214FCE53}" type="datetimeFigureOut">
              <a:rPr lang="ru-RU" smtClean="0"/>
              <a:pPr/>
              <a:t>22.03.2022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06EDE-E944-4D34-84D4-B1168611EB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8EC95-B080-4444-AE43-7D2E214FCE53}" type="datetimeFigureOut">
              <a:rPr lang="ru-RU" smtClean="0"/>
              <a:pPr/>
              <a:t>22.03.2022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06EDE-E944-4D34-84D4-B1168611EB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8EC95-B080-4444-AE43-7D2E214FCE53}" type="datetimeFigureOut">
              <a:rPr lang="ru-RU" smtClean="0"/>
              <a:pPr/>
              <a:t>22.03.2022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06EDE-E944-4D34-84D4-B1168611EB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8EC95-B080-4444-AE43-7D2E214FCE53}" type="datetimeFigureOut">
              <a:rPr lang="ru-RU" smtClean="0"/>
              <a:pPr/>
              <a:t>22.03.2022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06EDE-E944-4D34-84D4-B1168611EB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F8EC95-B080-4444-AE43-7D2E214FCE53}" type="datetimeFigureOut">
              <a:rPr lang="ru-RU" smtClean="0"/>
              <a:pPr/>
              <a:t>22.03.2022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F06EDE-E944-4D34-84D4-B1168611EBD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img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260648"/>
            <a:ext cx="8820472" cy="6120680"/>
          </a:xfrm>
        </p:spPr>
        <p:txBody>
          <a:bodyPr>
            <a:normAutofit/>
          </a:bodyPr>
          <a:lstStyle/>
          <a:p>
            <a:r>
              <a:rPr lang="ru-RU" sz="4900" b="1" i="1" dirty="0" smtClean="0"/>
              <a:t>       Страшно, когда человек говорит, и не знаешь, зачем он говорит, что говорит…</a:t>
            </a:r>
            <a:br>
              <a:rPr lang="ru-RU" sz="4900" b="1" i="1" dirty="0" smtClean="0"/>
            </a:br>
            <a:r>
              <a:rPr lang="ru-RU" sz="4900" b="1" i="1" dirty="0" smtClean="0"/>
              <a:t>                          Смех-это оружие</a:t>
            </a:r>
            <a:br>
              <a:rPr lang="ru-RU" sz="4900" b="1" i="1" dirty="0" smtClean="0"/>
            </a:br>
            <a:r>
              <a:rPr lang="ru-RU" sz="4900" b="1" i="1" dirty="0" smtClean="0"/>
              <a:t>                      Пропала совесть </a:t>
            </a:r>
            <a:br>
              <a:rPr lang="ru-RU" sz="4900" b="1" i="1" dirty="0" smtClean="0"/>
            </a:br>
            <a:r>
              <a:rPr lang="ru-RU" sz="4900" b="1" i="1" dirty="0"/>
              <a:t> </a:t>
            </a:r>
            <a:r>
              <a:rPr lang="ru-RU" sz="4900" b="1" i="1" dirty="0" smtClean="0"/>
              <a:t>                              Чижика съел</a:t>
            </a:r>
            <a:br>
              <a:rPr lang="ru-RU" sz="4900" b="1" i="1" dirty="0" smtClean="0"/>
            </a:br>
            <a:r>
              <a:rPr lang="ru-RU" sz="4900" b="1" i="1" dirty="0" smtClean="0"/>
              <a:t>            Жил дрожал – и умирал                 дрожал</a:t>
            </a:r>
            <a:endParaRPr lang="ru-RU" sz="4900" b="1" i="1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Содержимое 7" descr="img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274638"/>
            <a:ext cx="7571184" cy="1143000"/>
          </a:xfrm>
        </p:spPr>
        <p:txBody>
          <a:bodyPr>
            <a:normAutofit fontScale="90000"/>
          </a:bodyPr>
          <a:lstStyle/>
          <a:p>
            <a:r>
              <a:rPr lang="ru-RU" sz="4000" b="1" dirty="0" smtClean="0"/>
              <a:t>Михаил </a:t>
            </a:r>
            <a:r>
              <a:rPr lang="ru-RU" sz="4000" b="1" dirty="0" err="1" smtClean="0"/>
              <a:t>Евграфович</a:t>
            </a:r>
            <a:r>
              <a:rPr lang="ru-RU" sz="4000" b="1" dirty="0" smtClean="0"/>
              <a:t> Салтыков-Щедрин (1826-1989</a:t>
            </a:r>
            <a:r>
              <a:rPr lang="ru-RU" sz="4000" b="1" dirty="0" smtClean="0"/>
              <a:t>). </a:t>
            </a:r>
            <a:r>
              <a:rPr lang="ru-RU" sz="4000" b="1" smtClean="0"/>
              <a:t>Сказки</a:t>
            </a:r>
            <a:endParaRPr lang="ru-RU" sz="4000" b="1" dirty="0"/>
          </a:p>
        </p:txBody>
      </p:sp>
      <p:pic>
        <p:nvPicPr>
          <p:cNvPr id="4" name="Рисунок 3" descr="i (2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779912" y="1484784"/>
            <a:ext cx="4824536" cy="482453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1503319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good-posture-at-school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365346" y="1600200"/>
            <a:ext cx="6413308" cy="4525963"/>
          </a:xfrm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7" descr="img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691680" y="457200"/>
            <a:ext cx="6984776" cy="5714999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ru-RU" sz="6600" b="1" dirty="0" smtClean="0"/>
          </a:p>
          <a:p>
            <a:pPr algn="ctr">
              <a:buNone/>
            </a:pPr>
            <a:r>
              <a:rPr lang="ru-RU" sz="6600" b="1" dirty="0" smtClean="0"/>
              <a:t>«Сказки для детей изрядного возраста»</a:t>
            </a:r>
            <a:endParaRPr lang="ru-RU" sz="6600" b="1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7" descr="img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47664" y="404664"/>
            <a:ext cx="7596336" cy="5976664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sz="4000" b="1" dirty="0" smtClean="0"/>
              <a:t>   </a:t>
            </a:r>
            <a:r>
              <a:rPr lang="ru-RU" sz="4400" dirty="0" smtClean="0"/>
              <a:t>Через </a:t>
            </a:r>
            <a:r>
              <a:rPr lang="ru-RU" sz="4400" dirty="0"/>
              <a:t>сказку – традиционный жанр русской литературы и русского фольклора – </a:t>
            </a:r>
            <a:r>
              <a:rPr lang="ru-RU" sz="4400" dirty="0" smtClean="0"/>
              <a:t>М.Е. Салтыков-Щедрин </a:t>
            </a:r>
            <a:r>
              <a:rPr lang="ru-RU" sz="4400" dirty="0"/>
              <a:t>раскрывает самые острые социальные, нравственные, политические проблемы, которые не теряют своей актуальности даже сегодня. </a:t>
            </a:r>
            <a:endParaRPr lang="ru-RU" sz="4000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7" descr="img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33576" y="0"/>
            <a:ext cx="9144000" cy="6858000"/>
          </a:xfrm>
          <a:prstGeom prst="rect">
            <a:avLst/>
          </a:prstGeom>
        </p:spPr>
      </p:pic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2681" y="2852936"/>
            <a:ext cx="4423856" cy="3528392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5760"/>
            <a:ext cx="8229600" cy="1143000"/>
          </a:xfrm>
        </p:spPr>
        <p:txBody>
          <a:bodyPr/>
          <a:lstStyle/>
          <a:p>
            <a:r>
              <a:rPr lang="ru-RU" dirty="0" smtClean="0"/>
              <a:t>М.Е. Салтыков-Щедрин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1187624" y="1196752"/>
            <a:ext cx="741682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u="sng" dirty="0" smtClean="0">
                <a:latin typeface="Monotype Corsiva" pitchFamily="66" charset="0"/>
              </a:rPr>
              <a:t>«Я люблю Россию до боли сердечной и даже не могу помыслить себя где-либо, кроме России»</a:t>
            </a:r>
            <a:endParaRPr lang="ru-RU" sz="3200" b="1" u="sng" dirty="0">
              <a:latin typeface="Monotype Corsiva" pitchFamily="66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24164" t="76007" r="18307"/>
          <a:stretch/>
        </p:blipFill>
        <p:spPr bwMode="auto">
          <a:xfrm>
            <a:off x="2987824" y="2420888"/>
            <a:ext cx="2477730" cy="1264162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145477850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325</TotalTime>
  <Words>86</Words>
  <Application>Microsoft Office PowerPoint</Application>
  <PresentationFormat>Экран (4:3)</PresentationFormat>
  <Paragraphs>7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       Страшно, когда человек говорит, и не знаешь, зачем он говорит, что говорит…                           Смех-это оружие                       Пропала совесть                                 Чижика съел             Жил дрожал – и умирал                 дрожал</vt:lpstr>
      <vt:lpstr>Михаил Евграфович Салтыков-Щедрин (1826-1989). Сказки</vt:lpstr>
      <vt:lpstr>Слайд 3</vt:lpstr>
      <vt:lpstr>Слайд 4</vt:lpstr>
      <vt:lpstr>Слайд 5</vt:lpstr>
      <vt:lpstr>М.Е. Салтыков-Щедрин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Ксения</dc:creator>
  <cp:lastModifiedBy>Ксения</cp:lastModifiedBy>
  <cp:revision>35</cp:revision>
  <dcterms:created xsi:type="dcterms:W3CDTF">2021-01-28T21:18:50Z</dcterms:created>
  <dcterms:modified xsi:type="dcterms:W3CDTF">2022-03-22T20:06:28Z</dcterms:modified>
</cp:coreProperties>
</file>