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01" r:id="rId5"/>
    <p:sldId id="275" r:id="rId6"/>
    <p:sldId id="258" r:id="rId7"/>
    <p:sldId id="277" r:id="rId8"/>
    <p:sldId id="276" r:id="rId9"/>
    <p:sldId id="261" r:id="rId10"/>
    <p:sldId id="266" r:id="rId11"/>
    <p:sldId id="278" r:id="rId12"/>
    <p:sldId id="267" r:id="rId13"/>
    <p:sldId id="285" r:id="rId14"/>
    <p:sldId id="286" r:id="rId15"/>
    <p:sldId id="263" r:id="rId16"/>
    <p:sldId id="303" r:id="rId17"/>
    <p:sldId id="288" r:id="rId18"/>
    <p:sldId id="289" r:id="rId19"/>
    <p:sldId id="291" r:id="rId20"/>
    <p:sldId id="292" r:id="rId21"/>
    <p:sldId id="281" r:id="rId22"/>
    <p:sldId id="280" r:id="rId23"/>
    <p:sldId id="295" r:id="rId24"/>
    <p:sldId id="282" r:id="rId25"/>
    <p:sldId id="297" r:id="rId26"/>
    <p:sldId id="270" r:id="rId27"/>
    <p:sldId id="302" r:id="rId28"/>
    <p:sldId id="298" r:id="rId29"/>
    <p:sldId id="30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1247BE"/>
    <a:srgbClr val="2C8BB6"/>
    <a:srgbClr val="DAF3FE"/>
    <a:srgbClr val="9ADEFC"/>
    <a:srgbClr val="29B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4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500+%20&#1079;&#1072;&#1097;&#1080;&#1090;&#1072;\&#1050;&#1085;&#1080;&#1075;&#1072;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ocuments\500+%20&#1079;&#1072;&#1097;&#1080;&#1090;&#1072;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500+%20&#1079;&#1072;&#1097;&#1080;&#1090;&#1072;\&#1050;&#1085;&#1080;&#1075;&#1072;1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20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Контингент учащихся</a:t>
            </a:r>
          </a:p>
        </c:rich>
      </c:tx>
      <c:layout>
        <c:manualLayout>
          <c:xMode val="edge"/>
          <c:yMode val="edge"/>
          <c:x val="0.13394357327998122"/>
          <c:y val="4.28414435210044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55555555555617E-2"/>
          <c:y val="0.12895978376015671"/>
          <c:w val="0.93888888888889022"/>
          <c:h val="0.76185598339728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Лист1!$A$4:$A$7</c:f>
              <c:strCache>
                <c:ptCount val="1"/>
                <c:pt idx="0">
                  <c:v>963 1092 1175 1253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72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Лист1!$B$4:$B$8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Лист1!$A$4:$A$7</c:f>
              <c:numCache>
                <c:formatCode>General</c:formatCode>
                <c:ptCount val="4"/>
                <c:pt idx="0">
                  <c:v>963</c:v>
                </c:pt>
                <c:pt idx="1">
                  <c:v>1092</c:v>
                </c:pt>
                <c:pt idx="2">
                  <c:v>1175</c:v>
                </c:pt>
                <c:pt idx="3">
                  <c:v>1253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6709088"/>
        <c:axId val="278096256"/>
      </c:barChart>
      <c:catAx>
        <c:axId val="2767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70C0"/>
                </a:solidFill>
              </a:defRPr>
            </a:pPr>
            <a:endParaRPr lang="ru-RU"/>
          </a:p>
        </c:txPr>
        <c:crossAx val="278096256"/>
        <c:crosses val="autoZero"/>
        <c:auto val="1"/>
        <c:lblAlgn val="ctr"/>
        <c:lblOffset val="100"/>
        <c:noMultiLvlLbl val="0"/>
      </c:catAx>
      <c:valAx>
        <c:axId val="278096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6709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используемые</a:t>
            </a:r>
            <a:r>
              <a:rPr lang="ru-RU" sz="20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учителями  в работе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Лист1!$C$3:$C$12</c:f>
              <c:strCache>
                <c:ptCount val="10"/>
                <c:pt idx="0">
                  <c:v>Игровые технологии</c:v>
                </c:pt>
                <c:pt idx="1">
                  <c:v>Метод проектов/проектная деятельность</c:v>
                </c:pt>
                <c:pt idx="2">
                  <c:v>Технология проблемного обучения</c:v>
                </c:pt>
                <c:pt idx="3">
                  <c:v>Здорорвьесберегающая технология</c:v>
                </c:pt>
                <c:pt idx="4">
                  <c:v>Разноуровневое обучение</c:v>
                </c:pt>
                <c:pt idx="5">
                  <c:v>Личносто-ориентированная технология</c:v>
                </c:pt>
                <c:pt idx="6">
                  <c:v>Технология сотрудничества</c:v>
                </c:pt>
                <c:pt idx="7">
                  <c:v>Технология развивающего обучения</c:v>
                </c:pt>
                <c:pt idx="8">
                  <c:v>ИК технология</c:v>
                </c:pt>
                <c:pt idx="9">
                  <c:v>Модульная технология</c:v>
                </c:pt>
              </c:strCache>
            </c:strRef>
          </c:cat>
          <c:val>
            <c:numRef>
              <c:f>Лист1!$D$3:$D$12</c:f>
              <c:numCache>
                <c:formatCode>General</c:formatCode>
                <c:ptCount val="10"/>
                <c:pt idx="0">
                  <c:v>36</c:v>
                </c:pt>
                <c:pt idx="1">
                  <c:v>47</c:v>
                </c:pt>
                <c:pt idx="2">
                  <c:v>23</c:v>
                </c:pt>
                <c:pt idx="3">
                  <c:v>51</c:v>
                </c:pt>
                <c:pt idx="4">
                  <c:v>38</c:v>
                </c:pt>
                <c:pt idx="5">
                  <c:v>44</c:v>
                </c:pt>
                <c:pt idx="6">
                  <c:v>12</c:v>
                </c:pt>
                <c:pt idx="7">
                  <c:v>32</c:v>
                </c:pt>
                <c:pt idx="8">
                  <c:v>28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8076656"/>
        <c:axId val="358082928"/>
      </c:barChart>
      <c:catAx>
        <c:axId val="358076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8082928"/>
        <c:crosses val="autoZero"/>
        <c:auto val="1"/>
        <c:lblAlgn val="ctr"/>
        <c:lblOffset val="100"/>
        <c:noMultiLvlLbl val="0"/>
      </c:catAx>
      <c:valAx>
        <c:axId val="35808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8076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Применение в учебном </a:t>
            </a: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процессе</a:t>
            </a:r>
          </a:p>
          <a:p>
            <a:pPr>
              <a:defRPr sz="2400" b="1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технологий обучения</a:t>
            </a:r>
          </a:p>
        </c:rich>
      </c:tx>
      <c:layout>
        <c:manualLayout>
          <c:xMode val="edge"/>
          <c:yMode val="edge"/>
          <c:x val="0.16127978509511723"/>
          <c:y val="3.086635926983937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46609798775169E-2"/>
          <c:y val="0.20280474030530826"/>
          <c:w val="0.91775339020122459"/>
          <c:h val="0.51390253652505202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cat>
            <c:multiLvlStrRef>
              <c:f>Лист1!$C$23:$D$28</c:f>
              <c:multiLvlStrCache>
                <c:ptCount val="6"/>
                <c:lvl>
                  <c:pt idx="0">
                    <c:v>1 технология</c:v>
                  </c:pt>
                  <c:pt idx="1">
                    <c:v>2-3 технологии</c:v>
                  </c:pt>
                  <c:pt idx="2">
                    <c:v>4-5 технологии</c:v>
                  </c:pt>
                  <c:pt idx="3">
                    <c:v>1 технология</c:v>
                  </c:pt>
                  <c:pt idx="4">
                    <c:v>2-3 технологии</c:v>
                  </c:pt>
                  <c:pt idx="5">
                    <c:v>4-5 технологии</c:v>
                  </c:pt>
                </c:lvl>
                <c:lvl>
                  <c:pt idx="0">
                    <c:v>2019-2020</c:v>
                  </c:pt>
                  <c:pt idx="3">
                    <c:v>2020-2021</c:v>
                  </c:pt>
                </c:lvl>
              </c:multiLvlStrCache>
            </c:multiLvlStrRef>
          </c:cat>
          <c:val>
            <c:numRef>
              <c:f>Лист1!$E$23:$E$28</c:f>
              <c:numCache>
                <c:formatCode>General</c:formatCode>
                <c:ptCount val="6"/>
                <c:pt idx="0">
                  <c:v>14</c:v>
                </c:pt>
                <c:pt idx="1">
                  <c:v>18</c:v>
                </c:pt>
                <c:pt idx="2">
                  <c:v>12</c:v>
                </c:pt>
                <c:pt idx="3">
                  <c:v>7</c:v>
                </c:pt>
                <c:pt idx="4">
                  <c:v>30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358077048"/>
        <c:axId val="358077440"/>
        <c:axId val="0"/>
      </c:bar3DChart>
      <c:catAx>
        <c:axId val="358077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8077440"/>
        <c:crosses val="autoZero"/>
        <c:auto val="1"/>
        <c:lblAlgn val="ctr"/>
        <c:lblOffset val="100"/>
        <c:noMultiLvlLbl val="0"/>
      </c:catAx>
      <c:valAx>
        <c:axId val="358077440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80770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1247BE"/>
                </a:solidFill>
              </a:defRPr>
            </a:pPr>
            <a:r>
              <a:rPr lang="ru-RU" sz="1800" b="1" i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Курсы повышения </a:t>
            </a:r>
            <a:r>
              <a:rPr lang="ru-RU" sz="1800" b="1" i="0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квалификации учителями</a:t>
            </a:r>
            <a:r>
              <a:rPr lang="ru-RU" sz="1800" b="1" i="0" baseline="0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школы </a:t>
            </a:r>
          </a:p>
          <a:p>
            <a:pPr>
              <a:defRPr>
                <a:solidFill>
                  <a:srgbClr val="1247BE"/>
                </a:solidFill>
              </a:defRPr>
            </a:pPr>
            <a:r>
              <a:rPr lang="ru-RU" sz="2000" b="1" i="0" baseline="0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2020 г., 2021 г.</a:t>
            </a:r>
            <a:endParaRPr lang="ru-RU" sz="2000" b="1" i="0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111677258601864"/>
          <c:y val="1.64607901386646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858404872375031E-2"/>
          <c:y val="0.16751355487742306"/>
          <c:w val="0.96444469330048521"/>
          <c:h val="0.3840501674468629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703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PowerPoint]Лист1'!$A$3:$A$8</c:f>
              <c:strCache>
                <c:ptCount val="6"/>
                <c:pt idx="0">
                  <c:v>Оценка качества образования как основа управления образовательной организацией</c:v>
                </c:pt>
                <c:pt idx="1">
                  <c:v>Организация учебной деятельности детей с ОВЗ</c:v>
                </c:pt>
                <c:pt idx="2">
                  <c:v>Совершенствование деятельности учителя по устранению недостатков в освоении программы по предмету по результатам оценочных процедур</c:v>
                </c:pt>
                <c:pt idx="3">
                  <c:v>Обеспечение информационной безопасности</c:v>
                </c:pt>
                <c:pt idx="4">
                  <c:v>Организация деятельности классного руководителя</c:v>
                </c:pt>
                <c:pt idx="5">
                  <c:v>КПК по рисковым профилям</c:v>
                </c:pt>
              </c:strCache>
            </c:strRef>
          </c:cat>
          <c:val>
            <c:numRef>
              <c:f>'[Диаграмма в Microsoft Office PowerPoint]Лист1'!$B$3:$B$8</c:f>
              <c:numCache>
                <c:formatCode>General</c:formatCode>
                <c:ptCount val="6"/>
                <c:pt idx="0">
                  <c:v>7</c:v>
                </c:pt>
                <c:pt idx="1">
                  <c:v>42</c:v>
                </c:pt>
                <c:pt idx="2">
                  <c:v>17</c:v>
                </c:pt>
                <c:pt idx="3">
                  <c:v>32</c:v>
                </c:pt>
                <c:pt idx="4">
                  <c:v>37</c:v>
                </c:pt>
                <c:pt idx="5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2399920"/>
        <c:axId val="362403056"/>
      </c:barChart>
      <c:catAx>
        <c:axId val="362399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2403056"/>
        <c:crosses val="autoZero"/>
        <c:auto val="1"/>
        <c:lblAlgn val="ctr"/>
        <c:lblOffset val="100"/>
        <c:noMultiLvlLbl val="0"/>
      </c:catAx>
      <c:valAx>
        <c:axId val="362403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2399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1247BE"/>
                </a:solidFill>
              </a:defRPr>
            </a:pPr>
            <a:r>
              <a:rPr lang="ru-RU" sz="1800" baseline="0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Преодоление </a:t>
            </a:r>
            <a:r>
              <a:rPr lang="ru-RU" sz="1800" baseline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профессиональных дефицитов</a:t>
            </a:r>
            <a:r>
              <a:rPr lang="ru-RU" sz="180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139414849226927"/>
          <c:w val="0.90309168620367575"/>
          <c:h val="0.2271798304441995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703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Лист1!$C$43:$D$46</c:f>
              <c:multiLvlStrCache>
                <c:ptCount val="4"/>
                <c:lvl>
                  <c:pt idx="0">
                    <c:v>Испытовали профессиональные затруднения</c:v>
                  </c:pt>
                  <c:pt idx="1">
                    <c:v>Нуждались в приобретении дополнительного опыта</c:v>
                  </c:pt>
                  <c:pt idx="2">
                    <c:v>Испытовали профессиональные затруднения</c:v>
                  </c:pt>
                  <c:pt idx="3">
                    <c:v>Нуждались в приобретении дополнительного опыта</c:v>
                  </c:pt>
                </c:lvl>
                <c:lvl>
                  <c:pt idx="0">
                    <c:v>2019-2020</c:v>
                  </c:pt>
                  <c:pt idx="2">
                    <c:v>2020-2021</c:v>
                  </c:pt>
                </c:lvl>
              </c:multiLvlStrCache>
            </c:multiLvlStrRef>
          </c:cat>
          <c:val>
            <c:numRef>
              <c:f>Лист1!$E$43:$E$46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2401488"/>
        <c:axId val="362400312"/>
        <c:axId val="0"/>
      </c:bar3DChart>
      <c:catAx>
        <c:axId val="362401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2400312"/>
        <c:crosses val="autoZero"/>
        <c:auto val="1"/>
        <c:lblAlgn val="ctr"/>
        <c:lblOffset val="100"/>
        <c:noMultiLvlLbl val="0"/>
      </c:catAx>
      <c:valAx>
        <c:axId val="362400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2401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Качество знаний по математике</a:t>
            </a:r>
            <a:endParaRPr lang="ru-RU" dirty="0">
              <a:solidFill>
                <a:srgbClr val="C00000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Лист1!$B$9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247B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Лист1!$A$10:$A$13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Лист1!$B$10:$B$13</c:f>
              <c:numCache>
                <c:formatCode>General</c:formatCode>
                <c:ptCount val="4"/>
                <c:pt idx="0">
                  <c:v>41.11</c:v>
                </c:pt>
                <c:pt idx="1">
                  <c:v>33</c:v>
                </c:pt>
                <c:pt idx="2">
                  <c:v>12.2</c:v>
                </c:pt>
                <c:pt idx="3">
                  <c:v>16.3</c:v>
                </c:pt>
              </c:numCache>
            </c:numRef>
          </c:val>
        </c:ser>
        <c:ser>
          <c:idx val="1"/>
          <c:order val="1"/>
          <c:tx>
            <c:strRef>
              <c:f>Лист1!$C$9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247B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Лист1!$A$10:$A$13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Лист1!$C$10:$C$13</c:f>
              <c:numCache>
                <c:formatCode>General</c:formatCode>
                <c:ptCount val="4"/>
                <c:pt idx="0">
                  <c:v>53.33</c:v>
                </c:pt>
                <c:pt idx="1">
                  <c:v>40.9</c:v>
                </c:pt>
                <c:pt idx="2">
                  <c:v>44.8</c:v>
                </c:pt>
                <c:pt idx="3">
                  <c:v>30.3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2403448"/>
        <c:axId val="362403840"/>
      </c:barChart>
      <c:catAx>
        <c:axId val="362403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1247BE"/>
                </a:solidFill>
              </a:defRPr>
            </a:pPr>
            <a:endParaRPr lang="ru-RU"/>
          </a:p>
        </c:txPr>
        <c:crossAx val="362403840"/>
        <c:crosses val="autoZero"/>
        <c:auto val="1"/>
        <c:lblAlgn val="ctr"/>
        <c:lblOffset val="100"/>
        <c:noMultiLvlLbl val="0"/>
      </c:catAx>
      <c:valAx>
        <c:axId val="362403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24034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>
              <a:solidFill>
                <a:srgbClr val="1247BE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>
                <a:solidFill>
                  <a:srgbClr val="C00000"/>
                </a:solidFill>
              </a:rPr>
              <a:t>Качество</a:t>
            </a:r>
            <a:r>
              <a:rPr lang="ru-RU" baseline="0" dirty="0">
                <a:solidFill>
                  <a:srgbClr val="C00000"/>
                </a:solidFill>
              </a:rPr>
              <a:t> </a:t>
            </a:r>
            <a:r>
              <a:rPr lang="ru-RU" baseline="0" dirty="0" smtClean="0">
                <a:solidFill>
                  <a:srgbClr val="C00000"/>
                </a:solidFill>
              </a:rPr>
              <a:t>знаний по русскому языку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247B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32.9</c:v>
                </c:pt>
                <c:pt idx="1">
                  <c:v>20.9</c:v>
                </c:pt>
                <c:pt idx="2">
                  <c:v>4.3</c:v>
                </c:pt>
                <c:pt idx="3">
                  <c:v>32.1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5.49019381804588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247B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44.6</c:v>
                </c:pt>
                <c:pt idx="1">
                  <c:v>29.8</c:v>
                </c:pt>
                <c:pt idx="2">
                  <c:v>24.3</c:v>
                </c:pt>
                <c:pt idx="3">
                  <c:v>30.3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2398352"/>
        <c:axId val="277283704"/>
        <c:axId val="0"/>
      </c:bar3DChart>
      <c:catAx>
        <c:axId val="36239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1247BE"/>
                </a:solidFill>
              </a:defRPr>
            </a:pPr>
            <a:endParaRPr lang="ru-RU"/>
          </a:p>
        </c:txPr>
        <c:crossAx val="277283704"/>
        <c:crosses val="autoZero"/>
        <c:auto val="1"/>
        <c:lblAlgn val="ctr"/>
        <c:lblOffset val="100"/>
        <c:noMultiLvlLbl val="0"/>
      </c:catAx>
      <c:valAx>
        <c:axId val="277283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2398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046962463295782"/>
          <c:y val="0.84135832578449821"/>
          <c:w val="0.31383199471689788"/>
          <c:h val="9.964462406800928E-2"/>
        </c:manualLayout>
      </c:layout>
      <c:overlay val="0"/>
      <c:txPr>
        <a:bodyPr/>
        <a:lstStyle/>
        <a:p>
          <a:pPr>
            <a:defRPr sz="1600" b="1">
              <a:solidFill>
                <a:srgbClr val="1247BE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 rot="0" vert="horz"/>
          <a:lstStyle/>
          <a:p>
            <a:pPr>
              <a:defRPr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Охват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дополнительным</a:t>
            </a:r>
            <a:r>
              <a:rPr lang="ru-RU" sz="18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образованием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70038670388467"/>
          <c:y val="2.80700785334173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23254597998697"/>
          <c:y val="0.31978249141383641"/>
          <c:w val="0.85176745402001341"/>
          <c:h val="0.651388881532502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ДШИ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0703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2.0000000000000011E-2</c:v>
                </c:pt>
                <c:pt idx="1">
                  <c:v>6.0000000000000032E-2</c:v>
                </c:pt>
                <c:pt idx="2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56-417B-B8F7-C5FB78F71B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ДЮСШ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0703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0.2100000000000001</c:v>
                </c:pt>
                <c:pt idx="1">
                  <c:v>0.28000000000000008</c:v>
                </c:pt>
                <c:pt idx="2">
                  <c:v>0.36000000000000021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56-417B-B8F7-C5FB78F71B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Школьные кружки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07033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0.71000000000000041</c:v>
                </c:pt>
                <c:pt idx="1">
                  <c:v>0.77000000000000046</c:v>
                </c:pt>
                <c:pt idx="2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56-417B-B8F7-C5FB78F71B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3613728"/>
        <c:axId val="363612160"/>
      </c:barChart>
      <c:catAx>
        <c:axId val="36361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3612160"/>
        <c:crosses val="autoZero"/>
        <c:auto val="1"/>
        <c:lblAlgn val="ctr"/>
        <c:lblOffset val="100"/>
        <c:noMultiLvlLbl val="0"/>
      </c:catAx>
      <c:valAx>
        <c:axId val="3636121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3613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0031178419659876E-2"/>
          <c:y val="0.16240126573562569"/>
          <c:w val="0.86346478321199627"/>
          <c:h val="0.11311717664079148"/>
        </c:manualLayout>
      </c:layout>
      <c:overlay val="0"/>
      <c:txPr>
        <a:bodyPr rot="0" vert="horz"/>
        <a:lstStyle/>
        <a:p>
          <a:pPr>
            <a:defRPr sz="1600" b="1">
              <a:solidFill>
                <a:srgbClr val="007033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1800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ВОШ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2374086620566083E-2"/>
          <c:y val="5.74351753136153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86870562715352"/>
          <c:y val="0.24494534289041447"/>
          <c:w val="0.97280566327415785"/>
          <c:h val="0.62793138332767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1247BE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CF-4D9D-830A-CDF147163F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Призёры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1247BE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CF-4D9D-830A-CDF147163F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3616864"/>
        <c:axId val="363614512"/>
      </c:barChart>
      <c:catAx>
        <c:axId val="363616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3614512"/>
        <c:crosses val="autoZero"/>
        <c:auto val="1"/>
        <c:lblAlgn val="ctr"/>
        <c:lblOffset val="100"/>
        <c:noMultiLvlLbl val="0"/>
      </c:catAx>
      <c:valAx>
        <c:axId val="363614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361686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C00000"/>
                </a:solidFill>
              </a:defRPr>
            </a:pPr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Лист1!$B$6:$B$9</c:f>
              <c:strCache>
                <c:ptCount val="4"/>
                <c:pt idx="0">
                  <c:v>всего</c:v>
                </c:pt>
                <c:pt idx="1">
                  <c:v>соответствие </c:v>
                </c:pt>
                <c:pt idx="2">
                  <c:v>первая</c:v>
                </c:pt>
                <c:pt idx="3">
                  <c:v>высшая </c:v>
                </c:pt>
              </c:strCache>
            </c:strRef>
          </c:cat>
          <c:val>
            <c:numRef>
              <c:f>Лист1!$C$6:$C$9</c:f>
              <c:numCache>
                <c:formatCode>General</c:formatCode>
                <c:ptCount val="4"/>
                <c:pt idx="0">
                  <c:v>54</c:v>
                </c:pt>
                <c:pt idx="1">
                  <c:v>9</c:v>
                </c:pt>
                <c:pt idx="2">
                  <c:v>19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8329184"/>
        <c:axId val="277158680"/>
      </c:barChart>
      <c:catAx>
        <c:axId val="2783291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7158680"/>
        <c:crosses val="autoZero"/>
        <c:auto val="1"/>
        <c:lblAlgn val="ctr"/>
        <c:lblOffset val="100"/>
        <c:noMultiLvlLbl val="0"/>
      </c:catAx>
      <c:valAx>
        <c:axId val="277158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8329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2475008471295587"/>
          <c:w val="0.98192089323124887"/>
          <c:h val="0.73114641970708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1247BE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32.9</c:v>
                </c:pt>
                <c:pt idx="1">
                  <c:v>20.9</c:v>
                </c:pt>
                <c:pt idx="2">
                  <c:v>4.3</c:v>
                </c:pt>
                <c:pt idx="3">
                  <c:v>32.1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7283312"/>
        <c:axId val="277284880"/>
      </c:barChart>
      <c:catAx>
        <c:axId val="277283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7284880"/>
        <c:crosses val="autoZero"/>
        <c:auto val="1"/>
        <c:lblAlgn val="ctr"/>
        <c:lblOffset val="100"/>
        <c:noMultiLvlLbl val="0"/>
      </c:catAx>
      <c:valAx>
        <c:axId val="277284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728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666666666666668E-2"/>
          <c:y val="0.12693868269037623"/>
          <c:w val="0.95277777777777772"/>
          <c:h val="0.7389076922547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Лист1!$B$9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247BE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Лист1!$A$10:$A$13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Лист1!$B$10:$B$13</c:f>
              <c:numCache>
                <c:formatCode>General</c:formatCode>
                <c:ptCount val="4"/>
                <c:pt idx="0">
                  <c:v>41.11</c:v>
                </c:pt>
                <c:pt idx="1">
                  <c:v>33</c:v>
                </c:pt>
                <c:pt idx="2">
                  <c:v>12.2</c:v>
                </c:pt>
                <c:pt idx="3">
                  <c:v>16.3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7284488"/>
        <c:axId val="277282136"/>
      </c:barChart>
      <c:catAx>
        <c:axId val="277284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7282136"/>
        <c:crosses val="autoZero"/>
        <c:auto val="1"/>
        <c:lblAlgn val="ctr"/>
        <c:lblOffset val="100"/>
        <c:noMultiLvlLbl val="0"/>
      </c:catAx>
      <c:valAx>
        <c:axId val="277282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7284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детей с ОВЗ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Лист1!$D$3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Лист1!$B$4:$C$10</c:f>
              <c:strCache>
                <c:ptCount val="7"/>
                <c:pt idx="0">
                  <c:v>дети-инвалиды</c:v>
                </c:pt>
                <c:pt idx="1">
                  <c:v>дети с ОВЗ</c:v>
                </c:pt>
                <c:pt idx="2">
                  <c:v>дети с ЗПР</c:v>
                </c:pt>
                <c:pt idx="3">
                  <c:v>дети с УО</c:v>
                </c:pt>
                <c:pt idx="4">
                  <c:v>дети РАС</c:v>
                </c:pt>
                <c:pt idx="5">
                  <c:v>дети слабовидящие</c:v>
                </c:pt>
                <c:pt idx="6">
                  <c:v>дети с нарушением речи</c:v>
                </c:pt>
              </c:strCache>
            </c:strRef>
          </c:cat>
          <c:val>
            <c:numRef>
              <c:f>Лист1!$D$4:$D$10</c:f>
              <c:numCache>
                <c:formatCode>General</c:formatCode>
                <c:ptCount val="7"/>
                <c:pt idx="0">
                  <c:v>28</c:v>
                </c:pt>
                <c:pt idx="1">
                  <c:v>47</c:v>
                </c:pt>
                <c:pt idx="2">
                  <c:v>32</c:v>
                </c:pt>
                <c:pt idx="3">
                  <c:v>8</c:v>
                </c:pt>
                <c:pt idx="4">
                  <c:v>3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Лист1!$E$3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Лист1!$B$4:$C$10</c:f>
              <c:strCache>
                <c:ptCount val="7"/>
                <c:pt idx="0">
                  <c:v>дети-инвалиды</c:v>
                </c:pt>
                <c:pt idx="1">
                  <c:v>дети с ОВЗ</c:v>
                </c:pt>
                <c:pt idx="2">
                  <c:v>дети с ЗПР</c:v>
                </c:pt>
                <c:pt idx="3">
                  <c:v>дети с УО</c:v>
                </c:pt>
                <c:pt idx="4">
                  <c:v>дети РАС</c:v>
                </c:pt>
                <c:pt idx="5">
                  <c:v>дети слабовидящие</c:v>
                </c:pt>
                <c:pt idx="6">
                  <c:v>дети с нарушением речи</c:v>
                </c:pt>
              </c:strCache>
            </c:strRef>
          </c:cat>
          <c:val>
            <c:numRef>
              <c:f>Лист1!$E$4:$E$10</c:f>
              <c:numCache>
                <c:formatCode>General</c:formatCode>
                <c:ptCount val="7"/>
                <c:pt idx="0">
                  <c:v>36</c:v>
                </c:pt>
                <c:pt idx="1">
                  <c:v>50</c:v>
                </c:pt>
                <c:pt idx="2">
                  <c:v>35</c:v>
                </c:pt>
                <c:pt idx="3">
                  <c:v>9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7595496"/>
        <c:axId val="357598632"/>
      </c:barChart>
      <c:catAx>
        <c:axId val="357595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357598632"/>
        <c:crosses val="autoZero"/>
        <c:auto val="1"/>
        <c:lblAlgn val="ctr"/>
        <c:lblOffset val="100"/>
        <c:noMultiLvlLbl val="0"/>
      </c:catAx>
      <c:valAx>
        <c:axId val="357598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75954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1247BE"/>
                </a:solidFill>
              </a:defRPr>
            </a:pPr>
            <a:r>
              <a:rPr lang="ru-RU" sz="180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Мотивационная </a:t>
            </a:r>
            <a:r>
              <a:rPr lang="ru-RU" sz="1800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сфера</a:t>
            </a:r>
            <a:r>
              <a:rPr lang="ru-RU" sz="1800" baseline="0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первоклассников</a:t>
            </a:r>
            <a:r>
              <a:rPr lang="ru-RU" sz="180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, %</a:t>
            </a:r>
          </a:p>
          <a:p>
            <a:pPr>
              <a:defRPr sz="1800">
                <a:solidFill>
                  <a:srgbClr val="1247BE"/>
                </a:solidFill>
              </a:defRPr>
            </a:pPr>
            <a:endParaRPr lang="ru-RU" sz="1800" dirty="0">
              <a:solidFill>
                <a:srgbClr val="1247BE"/>
              </a:solidFill>
            </a:endParaRPr>
          </a:p>
        </c:rich>
      </c:tx>
      <c:layout>
        <c:manualLayout>
          <c:xMode val="edge"/>
          <c:yMode val="edge"/>
          <c:x val="0.24875221388809529"/>
          <c:y val="8.0955980477244265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30386821726421"/>
          <c:y val="0.1405575214612883"/>
          <c:w val="0.82163806836513975"/>
          <c:h val="0.41683111911218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Лист4!$B$20</c:f>
              <c:strCache>
                <c:ptCount val="1"/>
                <c:pt idx="0">
                  <c:v>1а</c:v>
                </c:pt>
              </c:strCache>
            </c:strRef>
          </c:tx>
          <c:invertIfNegative val="0"/>
          <c:cat>
            <c:strRef>
              <c:f>Лист4!$C$19:$G$19</c:f>
              <c:strCache>
                <c:ptCount val="5"/>
                <c:pt idx="0">
                  <c:v>Высокая школьная мотивация</c:v>
                </c:pt>
                <c:pt idx="1">
                  <c:v>Хорошее отношение к школе</c:v>
                </c:pt>
                <c:pt idx="2">
                  <c:v>Положительное отноше- ние к школе (привлекает внеучебная сторона)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Лист4!$C$20:$G$20</c:f>
              <c:numCache>
                <c:formatCode>0.00%</c:formatCode>
                <c:ptCount val="5"/>
                <c:pt idx="0">
                  <c:v>0.43750000000000128</c:v>
                </c:pt>
                <c:pt idx="1">
                  <c:v>0.39130434782608892</c:v>
                </c:pt>
                <c:pt idx="2">
                  <c:v>0.23076923076923209</c:v>
                </c:pt>
                <c:pt idx="3">
                  <c:v>6.6666666666666693E-2</c:v>
                </c:pt>
                <c:pt idx="4">
                  <c:v>3.1250000000000056E-2</c:v>
                </c:pt>
              </c:numCache>
            </c:numRef>
          </c:val>
        </c:ser>
        <c:ser>
          <c:idx val="1"/>
          <c:order val="1"/>
          <c:tx>
            <c:strRef>
              <c:f>Лист4!$B$21</c:f>
              <c:strCache>
                <c:ptCount val="1"/>
                <c:pt idx="0">
                  <c:v>1б</c:v>
                </c:pt>
              </c:strCache>
            </c:strRef>
          </c:tx>
          <c:invertIfNegative val="0"/>
          <c:cat>
            <c:strRef>
              <c:f>Лист4!$C$19:$G$19</c:f>
              <c:strCache>
                <c:ptCount val="5"/>
                <c:pt idx="0">
                  <c:v>Высокая школьная мотивация</c:v>
                </c:pt>
                <c:pt idx="1">
                  <c:v>Хорошее отношение к школе</c:v>
                </c:pt>
                <c:pt idx="2">
                  <c:v>Положительное отноше- ние к школе (привлекает внеучебная сторона)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Лист4!$C$21:$G$21</c:f>
              <c:numCache>
                <c:formatCode>0.00%</c:formatCode>
                <c:ptCount val="5"/>
                <c:pt idx="0">
                  <c:v>0.5</c:v>
                </c:pt>
                <c:pt idx="1">
                  <c:v>0.33333333333333331</c:v>
                </c:pt>
                <c:pt idx="2">
                  <c:v>0.1111111111111112</c:v>
                </c:pt>
                <c:pt idx="3">
                  <c:v>5.5555555555555455E-2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Лист4!$B$22</c:f>
              <c:strCache>
                <c:ptCount val="1"/>
                <c:pt idx="0">
                  <c:v>1в</c:v>
                </c:pt>
              </c:strCache>
            </c:strRef>
          </c:tx>
          <c:invertIfNegative val="0"/>
          <c:cat>
            <c:strRef>
              <c:f>Лист4!$C$19:$G$19</c:f>
              <c:strCache>
                <c:ptCount val="5"/>
                <c:pt idx="0">
                  <c:v>Высокая школьная мотивация</c:v>
                </c:pt>
                <c:pt idx="1">
                  <c:v>Хорошее отношение к школе</c:v>
                </c:pt>
                <c:pt idx="2">
                  <c:v>Положительное отноше- ние к школе (привлекает внеучебная сторона)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Лист4!$C$22:$G$22</c:f>
              <c:numCache>
                <c:formatCode>0.00%</c:formatCode>
                <c:ptCount val="5"/>
                <c:pt idx="0">
                  <c:v>0.35483870967742165</c:v>
                </c:pt>
                <c:pt idx="1">
                  <c:v>0.51612903225806817</c:v>
                </c:pt>
                <c:pt idx="2">
                  <c:v>0.12903225806451613</c:v>
                </c:pt>
                <c:pt idx="3">
                  <c:v>3.225806451612924E-2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Лист4!$B$23</c:f>
              <c:strCache>
                <c:ptCount val="1"/>
                <c:pt idx="0">
                  <c:v>1г</c:v>
                </c:pt>
              </c:strCache>
            </c:strRef>
          </c:tx>
          <c:invertIfNegative val="0"/>
          <c:cat>
            <c:strRef>
              <c:f>Лист4!$C$19:$G$19</c:f>
              <c:strCache>
                <c:ptCount val="5"/>
                <c:pt idx="0">
                  <c:v>Высокая школьная мотивация</c:v>
                </c:pt>
                <c:pt idx="1">
                  <c:v>Хорошее отношение к школе</c:v>
                </c:pt>
                <c:pt idx="2">
                  <c:v>Положительное отноше- ние к школе (привлекает внеучебная сторона)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Лист4!$C$23:$G$23</c:f>
              <c:numCache>
                <c:formatCode>0.00%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0.37500000000000128</c:v>
                </c:pt>
                <c:pt idx="3">
                  <c:v>6.2500000000000083E-2</c:v>
                </c:pt>
                <c:pt idx="4">
                  <c:v>3.225806451612924E-2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56949472"/>
        <c:axId val="358191768"/>
      </c:barChart>
      <c:catAx>
        <c:axId val="35694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8191768"/>
        <c:crosses val="autoZero"/>
        <c:auto val="1"/>
        <c:lblAlgn val="ctr"/>
        <c:lblOffset val="100"/>
        <c:noMultiLvlLbl val="0"/>
      </c:catAx>
      <c:valAx>
        <c:axId val="35819176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356949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>
                <a:solidFill>
                  <a:srgbClr val="1247BE"/>
                </a:solidFill>
              </a:defRPr>
            </a:pPr>
            <a:r>
              <a:rPr lang="ru-RU" sz="180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Мотивационная сфера</a:t>
            </a:r>
            <a:r>
              <a:rPr lang="ru-RU" sz="1800" baseline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aseline="0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2-4классы</a:t>
            </a:r>
            <a:r>
              <a:rPr lang="ru-RU" sz="1800" baseline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, %</a:t>
            </a:r>
            <a:endParaRPr lang="ru-RU" sz="1800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005036900346612"/>
          <c:y val="3.80364077656035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671369203849603E-2"/>
          <c:y val="0.10783260425780122"/>
          <c:w val="0.96599057620046491"/>
          <c:h val="0.575810259712384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Лист3!$D$11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Лист3!$C$12:$C$16</c:f>
              <c:strCache>
                <c:ptCount val="5"/>
                <c:pt idx="0">
                  <c:v>Высокая школьная мотивация</c:v>
                </c:pt>
                <c:pt idx="1">
                  <c:v>Хорошее отношение к школе</c:v>
                </c:pt>
                <c:pt idx="2">
                  <c:v>Положительное отноше- ние к школе (привлекает внеучебная сторона)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Лист3!$D$12:$D$16</c:f>
              <c:numCache>
                <c:formatCode>General</c:formatCode>
                <c:ptCount val="5"/>
                <c:pt idx="0">
                  <c:v>69</c:v>
                </c:pt>
                <c:pt idx="1">
                  <c:v>46</c:v>
                </c:pt>
                <c:pt idx="2">
                  <c:v>22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Лист3!$E$11</c:f>
              <c:strCache>
                <c:ptCount val="1"/>
                <c:pt idx="0">
                  <c:v>3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Лист3!$C$12:$C$16</c:f>
              <c:strCache>
                <c:ptCount val="5"/>
                <c:pt idx="0">
                  <c:v>Высокая школьная мотивация</c:v>
                </c:pt>
                <c:pt idx="1">
                  <c:v>Хорошее отношение к школе</c:v>
                </c:pt>
                <c:pt idx="2">
                  <c:v>Положительное отноше- ние к школе (привлекает внеучебная сторона)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Лист3!$E$12:$E$16</c:f>
              <c:numCache>
                <c:formatCode>General</c:formatCode>
                <c:ptCount val="5"/>
                <c:pt idx="0">
                  <c:v>54</c:v>
                </c:pt>
                <c:pt idx="1">
                  <c:v>38</c:v>
                </c:pt>
                <c:pt idx="2">
                  <c:v>29</c:v>
                </c:pt>
                <c:pt idx="3">
                  <c:v>26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Лист3!$F$11</c:f>
              <c:strCache>
                <c:ptCount val="1"/>
                <c:pt idx="0">
                  <c:v>4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Лист3!$C$12:$C$16</c:f>
              <c:strCache>
                <c:ptCount val="5"/>
                <c:pt idx="0">
                  <c:v>Высокая школьная мотивация</c:v>
                </c:pt>
                <c:pt idx="1">
                  <c:v>Хорошее отношение к школе</c:v>
                </c:pt>
                <c:pt idx="2">
                  <c:v>Положительное отноше- ние к школе (привлекает внеучебная сторона)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Лист3!$F$12:$F$16</c:f>
              <c:numCache>
                <c:formatCode>General</c:formatCode>
                <c:ptCount val="5"/>
                <c:pt idx="0">
                  <c:v>18</c:v>
                </c:pt>
                <c:pt idx="1">
                  <c:v>48</c:v>
                </c:pt>
                <c:pt idx="2">
                  <c:v>31</c:v>
                </c:pt>
                <c:pt idx="3">
                  <c:v>22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58194512"/>
        <c:axId val="358192944"/>
      </c:barChart>
      <c:catAx>
        <c:axId val="35819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8192944"/>
        <c:crosses val="autoZero"/>
        <c:auto val="1"/>
        <c:lblAlgn val="ctr"/>
        <c:lblOffset val="100"/>
        <c:noMultiLvlLbl val="0"/>
      </c:catAx>
      <c:valAx>
        <c:axId val="358192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81945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>
              <a:solidFill>
                <a:srgbClr val="1247BE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1247BE"/>
                </a:solidFill>
              </a:defRPr>
            </a:pPr>
            <a:r>
              <a:rPr lang="ru-RU" sz="200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Мотивационная сфера, 5-11 классы</a:t>
            </a:r>
          </a:p>
        </c:rich>
      </c:tx>
      <c:layout>
        <c:manualLayout>
          <c:xMode val="edge"/>
          <c:yMode val="edge"/>
          <c:x val="0.28472031072429432"/>
          <c:y val="4.4653214546986203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652727542464074E-2"/>
          <c:y val="0.13275490722519895"/>
          <c:w val="0.92149694319546449"/>
          <c:h val="0.660620536534839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Лист5!$C$20</c:f>
              <c:strCache>
                <c:ptCount val="1"/>
                <c:pt idx="0">
                  <c:v>Учебный</c:v>
                </c:pt>
              </c:strCache>
            </c:strRef>
          </c:tx>
          <c:invertIfNegative val="0"/>
          <c:cat>
            <c:strRef>
              <c:f>Лист5!$B$21:$B$43</c:f>
              <c:strCache>
                <c:ptCount val="23"/>
                <c:pt idx="0">
                  <c:v>5 а</c:v>
                </c:pt>
                <c:pt idx="1">
                  <c:v>5 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7г</c:v>
                </c:pt>
                <c:pt idx="12">
                  <c:v>8а</c:v>
                </c:pt>
                <c:pt idx="13">
                  <c:v>8б</c:v>
                </c:pt>
                <c:pt idx="14">
                  <c:v>8в</c:v>
                </c:pt>
                <c:pt idx="15">
                  <c:v>8г</c:v>
                </c:pt>
                <c:pt idx="16">
                  <c:v>9а</c:v>
                </c:pt>
                <c:pt idx="17">
                  <c:v>9б</c:v>
                </c:pt>
                <c:pt idx="18">
                  <c:v>9в</c:v>
                </c:pt>
                <c:pt idx="19">
                  <c:v>10а</c:v>
                </c:pt>
                <c:pt idx="20">
                  <c:v>10б</c:v>
                </c:pt>
                <c:pt idx="21">
                  <c:v>11а</c:v>
                </c:pt>
                <c:pt idx="22">
                  <c:v>11б</c:v>
                </c:pt>
              </c:strCache>
            </c:strRef>
          </c:cat>
          <c:val>
            <c:numRef>
              <c:f>Лист5!$C$21:$C$43</c:f>
              <c:numCache>
                <c:formatCode>General</c:formatCode>
                <c:ptCount val="23"/>
                <c:pt idx="2">
                  <c:v>1</c:v>
                </c:pt>
                <c:pt idx="4">
                  <c:v>1</c:v>
                </c:pt>
                <c:pt idx="8">
                  <c:v>1</c:v>
                </c:pt>
                <c:pt idx="10">
                  <c:v>1</c:v>
                </c:pt>
                <c:pt idx="13">
                  <c:v>1</c:v>
                </c:pt>
                <c:pt idx="16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Лист5!$D$20</c:f>
              <c:strCache>
                <c:ptCount val="1"/>
                <c:pt idx="0">
                  <c:v>Социальный</c:v>
                </c:pt>
              </c:strCache>
            </c:strRef>
          </c:tx>
          <c:invertIfNegative val="0"/>
          <c:cat>
            <c:strRef>
              <c:f>Лист5!$B$21:$B$43</c:f>
              <c:strCache>
                <c:ptCount val="23"/>
                <c:pt idx="0">
                  <c:v>5 а</c:v>
                </c:pt>
                <c:pt idx="1">
                  <c:v>5 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7г</c:v>
                </c:pt>
                <c:pt idx="12">
                  <c:v>8а</c:v>
                </c:pt>
                <c:pt idx="13">
                  <c:v>8б</c:v>
                </c:pt>
                <c:pt idx="14">
                  <c:v>8в</c:v>
                </c:pt>
                <c:pt idx="15">
                  <c:v>8г</c:v>
                </c:pt>
                <c:pt idx="16">
                  <c:v>9а</c:v>
                </c:pt>
                <c:pt idx="17">
                  <c:v>9б</c:v>
                </c:pt>
                <c:pt idx="18">
                  <c:v>9в</c:v>
                </c:pt>
                <c:pt idx="19">
                  <c:v>10а</c:v>
                </c:pt>
                <c:pt idx="20">
                  <c:v>10б</c:v>
                </c:pt>
                <c:pt idx="21">
                  <c:v>11а</c:v>
                </c:pt>
                <c:pt idx="22">
                  <c:v>11б</c:v>
                </c:pt>
              </c:strCache>
            </c:strRef>
          </c:cat>
          <c:val>
            <c:numRef>
              <c:f>Лист5!$D$21:$D$43</c:f>
              <c:numCache>
                <c:formatCode>General</c:formatCode>
                <c:ptCount val="23"/>
                <c:pt idx="2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Лист5!$E$20</c:f>
              <c:strCache>
                <c:ptCount val="1"/>
                <c:pt idx="0">
                  <c:v>Позиционный</c:v>
                </c:pt>
              </c:strCache>
            </c:strRef>
          </c:tx>
          <c:invertIfNegative val="0"/>
          <c:cat>
            <c:strRef>
              <c:f>Лист5!$B$21:$B$43</c:f>
              <c:strCache>
                <c:ptCount val="23"/>
                <c:pt idx="0">
                  <c:v>5 а</c:v>
                </c:pt>
                <c:pt idx="1">
                  <c:v>5 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7г</c:v>
                </c:pt>
                <c:pt idx="12">
                  <c:v>8а</c:v>
                </c:pt>
                <c:pt idx="13">
                  <c:v>8б</c:v>
                </c:pt>
                <c:pt idx="14">
                  <c:v>8в</c:v>
                </c:pt>
                <c:pt idx="15">
                  <c:v>8г</c:v>
                </c:pt>
                <c:pt idx="16">
                  <c:v>9а</c:v>
                </c:pt>
                <c:pt idx="17">
                  <c:v>9б</c:v>
                </c:pt>
                <c:pt idx="18">
                  <c:v>9в</c:v>
                </c:pt>
                <c:pt idx="19">
                  <c:v>10а</c:v>
                </c:pt>
                <c:pt idx="20">
                  <c:v>10б</c:v>
                </c:pt>
                <c:pt idx="21">
                  <c:v>11а</c:v>
                </c:pt>
                <c:pt idx="22">
                  <c:v>11б</c:v>
                </c:pt>
              </c:strCache>
            </c:strRef>
          </c:cat>
          <c:val>
            <c:numRef>
              <c:f>Лист5!$E$21:$E$43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2</c:v>
                </c:pt>
                <c:pt idx="17">
                  <c:v>5</c:v>
                </c:pt>
                <c:pt idx="18">
                  <c:v>2</c:v>
                </c:pt>
                <c:pt idx="19">
                  <c:v>2</c:v>
                </c:pt>
                <c:pt idx="20">
                  <c:v>4</c:v>
                </c:pt>
                <c:pt idx="21">
                  <c:v>3</c:v>
                </c:pt>
                <c:pt idx="22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Лист5!$F$20</c:f>
              <c:strCache>
                <c:ptCount val="1"/>
                <c:pt idx="0">
                  <c:v>Оценочный</c:v>
                </c:pt>
              </c:strCache>
            </c:strRef>
          </c:tx>
          <c:invertIfNegative val="0"/>
          <c:cat>
            <c:strRef>
              <c:f>Лист5!$B$21:$B$43</c:f>
              <c:strCache>
                <c:ptCount val="23"/>
                <c:pt idx="0">
                  <c:v>5 а</c:v>
                </c:pt>
                <c:pt idx="1">
                  <c:v>5 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7г</c:v>
                </c:pt>
                <c:pt idx="12">
                  <c:v>8а</c:v>
                </c:pt>
                <c:pt idx="13">
                  <c:v>8б</c:v>
                </c:pt>
                <c:pt idx="14">
                  <c:v>8в</c:v>
                </c:pt>
                <c:pt idx="15">
                  <c:v>8г</c:v>
                </c:pt>
                <c:pt idx="16">
                  <c:v>9а</c:v>
                </c:pt>
                <c:pt idx="17">
                  <c:v>9б</c:v>
                </c:pt>
                <c:pt idx="18">
                  <c:v>9в</c:v>
                </c:pt>
                <c:pt idx="19">
                  <c:v>10а</c:v>
                </c:pt>
                <c:pt idx="20">
                  <c:v>10б</c:v>
                </c:pt>
                <c:pt idx="21">
                  <c:v>11а</c:v>
                </c:pt>
                <c:pt idx="22">
                  <c:v>11б</c:v>
                </c:pt>
              </c:strCache>
            </c:strRef>
          </c:cat>
          <c:val>
            <c:numRef>
              <c:f>Лист5!$F$21:$F$43</c:f>
              <c:numCache>
                <c:formatCode>General</c:formatCode>
                <c:ptCount val="23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  <c:pt idx="19">
                  <c:v>5</c:v>
                </c:pt>
                <c:pt idx="20">
                  <c:v>4</c:v>
                </c:pt>
                <c:pt idx="21">
                  <c:v>6</c:v>
                </c:pt>
                <c:pt idx="22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Лист5!$G$20</c:f>
              <c:strCache>
                <c:ptCount val="1"/>
                <c:pt idx="0">
                  <c:v>Игровой</c:v>
                </c:pt>
              </c:strCache>
            </c:strRef>
          </c:tx>
          <c:invertIfNegative val="0"/>
          <c:cat>
            <c:strRef>
              <c:f>Лист5!$B$21:$B$43</c:f>
              <c:strCache>
                <c:ptCount val="23"/>
                <c:pt idx="0">
                  <c:v>5 а</c:v>
                </c:pt>
                <c:pt idx="1">
                  <c:v>5 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7г</c:v>
                </c:pt>
                <c:pt idx="12">
                  <c:v>8а</c:v>
                </c:pt>
                <c:pt idx="13">
                  <c:v>8б</c:v>
                </c:pt>
                <c:pt idx="14">
                  <c:v>8в</c:v>
                </c:pt>
                <c:pt idx="15">
                  <c:v>8г</c:v>
                </c:pt>
                <c:pt idx="16">
                  <c:v>9а</c:v>
                </c:pt>
                <c:pt idx="17">
                  <c:v>9б</c:v>
                </c:pt>
                <c:pt idx="18">
                  <c:v>9в</c:v>
                </c:pt>
                <c:pt idx="19">
                  <c:v>10а</c:v>
                </c:pt>
                <c:pt idx="20">
                  <c:v>10б</c:v>
                </c:pt>
                <c:pt idx="21">
                  <c:v>11а</c:v>
                </c:pt>
                <c:pt idx="22">
                  <c:v>11б</c:v>
                </c:pt>
              </c:strCache>
            </c:strRef>
          </c:cat>
          <c:val>
            <c:numRef>
              <c:f>Лист5!$G$21:$G$43</c:f>
              <c:numCache>
                <c:formatCode>General</c:formatCode>
                <c:ptCount val="23"/>
                <c:pt idx="0">
                  <c:v>2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Лист5!$H$20</c:f>
              <c:strCache>
                <c:ptCount val="1"/>
                <c:pt idx="0">
                  <c:v>Внешний</c:v>
                </c:pt>
              </c:strCache>
            </c:strRef>
          </c:tx>
          <c:invertIfNegative val="0"/>
          <c:cat>
            <c:strRef>
              <c:f>Лист5!$B$21:$B$43</c:f>
              <c:strCache>
                <c:ptCount val="23"/>
                <c:pt idx="0">
                  <c:v>5 а</c:v>
                </c:pt>
                <c:pt idx="1">
                  <c:v>5 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7г</c:v>
                </c:pt>
                <c:pt idx="12">
                  <c:v>8а</c:v>
                </c:pt>
                <c:pt idx="13">
                  <c:v>8б</c:v>
                </c:pt>
                <c:pt idx="14">
                  <c:v>8в</c:v>
                </c:pt>
                <c:pt idx="15">
                  <c:v>8г</c:v>
                </c:pt>
                <c:pt idx="16">
                  <c:v>9а</c:v>
                </c:pt>
                <c:pt idx="17">
                  <c:v>9б</c:v>
                </c:pt>
                <c:pt idx="18">
                  <c:v>9в</c:v>
                </c:pt>
                <c:pt idx="19">
                  <c:v>10а</c:v>
                </c:pt>
                <c:pt idx="20">
                  <c:v>10б</c:v>
                </c:pt>
                <c:pt idx="21">
                  <c:v>11а</c:v>
                </c:pt>
                <c:pt idx="22">
                  <c:v>11б</c:v>
                </c:pt>
              </c:strCache>
            </c:strRef>
          </c:cat>
          <c:val>
            <c:numRef>
              <c:f>Лист5!$H$21:$H$43</c:f>
              <c:numCache>
                <c:formatCode>General</c:formatCode>
                <c:ptCount val="23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58190592"/>
        <c:axId val="358188240"/>
        <c:axId val="0"/>
      </c:bar3DChart>
      <c:catAx>
        <c:axId val="358190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247BE"/>
                </a:solidFill>
              </a:defRPr>
            </a:pPr>
            <a:endParaRPr lang="ru-RU"/>
          </a:p>
        </c:txPr>
        <c:crossAx val="358188240"/>
        <c:crosses val="autoZero"/>
        <c:auto val="1"/>
        <c:lblAlgn val="ctr"/>
        <c:lblOffset val="100"/>
        <c:noMultiLvlLbl val="0"/>
      </c:catAx>
      <c:valAx>
        <c:axId val="358188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1">
                <a:solidFill>
                  <a:srgbClr val="1247BE"/>
                </a:solidFill>
              </a:defRPr>
            </a:pPr>
            <a:endParaRPr lang="ru-RU"/>
          </a:p>
        </c:txPr>
        <c:crossAx val="3581905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Качество учебных показателей </a:t>
            </a:r>
          </a:p>
        </c:rich>
      </c:tx>
      <c:layout>
        <c:manualLayout>
          <c:xMode val="edge"/>
          <c:yMode val="edge"/>
          <c:x val="0.2701436563526768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1247B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Лист1!$C$4:$D$9</c:f>
              <c:multiLvlStrCache>
                <c:ptCount val="6"/>
                <c:lvl>
                  <c:pt idx="0">
                    <c:v>2-4 классы</c:v>
                  </c:pt>
                  <c:pt idx="1">
                    <c:v>5-9 классы</c:v>
                  </c:pt>
                  <c:pt idx="2">
                    <c:v>10-11 классы</c:v>
                  </c:pt>
                  <c:pt idx="3">
                    <c:v>2-4 классы</c:v>
                  </c:pt>
                  <c:pt idx="4">
                    <c:v>5-9 классы</c:v>
                  </c:pt>
                  <c:pt idx="5">
                    <c:v>10-11 классы</c:v>
                  </c:pt>
                </c:lvl>
                <c:lvl>
                  <c:pt idx="0">
                    <c:v>2019-2020</c:v>
                  </c:pt>
                  <c:pt idx="3">
                    <c:v>2020-2021</c:v>
                  </c:pt>
                </c:lvl>
              </c:multiLvlStrCache>
            </c:multiLvlStrRef>
          </c:cat>
          <c:val>
            <c:numRef>
              <c:f>Лист1!$E$4:$E$9</c:f>
              <c:numCache>
                <c:formatCode>General</c:formatCode>
                <c:ptCount val="6"/>
                <c:pt idx="0">
                  <c:v>55.9</c:v>
                </c:pt>
                <c:pt idx="1">
                  <c:v>33.9</c:v>
                </c:pt>
                <c:pt idx="2">
                  <c:v>40.1</c:v>
                </c:pt>
                <c:pt idx="3">
                  <c:v>58.8</c:v>
                </c:pt>
                <c:pt idx="4">
                  <c:v>37.5</c:v>
                </c:pt>
                <c:pt idx="5">
                  <c:v>39.75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5942408"/>
        <c:axId val="355944760"/>
      </c:barChart>
      <c:catAx>
        <c:axId val="355942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5944760"/>
        <c:crosses val="autoZero"/>
        <c:auto val="1"/>
        <c:lblAlgn val="ctr"/>
        <c:lblOffset val="100"/>
        <c:noMultiLvlLbl val="0"/>
      </c:catAx>
      <c:valAx>
        <c:axId val="355944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5942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0CDA5-394B-4977-B537-C35B01C7A7BD}" type="doc">
      <dgm:prSet loTypeId="urn:microsoft.com/office/officeart/2005/8/layout/target3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6F63D5-2BB4-495D-A4C3-866C784421B5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Уровень преподавания</a:t>
          </a:r>
          <a:endParaRPr lang="ru-RU" sz="2000" b="1" i="1" dirty="0">
            <a:solidFill>
              <a:srgbClr val="007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6D1AF9-D2E1-4F02-9C5A-10FD313AA7B2}" type="parTrans" cxnId="{DB099D9F-021E-4B99-8996-0DC823D04ABD}">
      <dgm:prSet/>
      <dgm:spPr/>
      <dgm:t>
        <a:bodyPr/>
        <a:lstStyle/>
        <a:p>
          <a:endParaRPr lang="ru-RU"/>
        </a:p>
      </dgm:t>
    </dgm:pt>
    <dgm:pt modelId="{AF7E645D-CC78-4D8E-940B-FCC926A0CAB4}" type="sibTrans" cxnId="{DB099D9F-021E-4B99-8996-0DC823D04ABD}">
      <dgm:prSet/>
      <dgm:spPr/>
      <dgm:t>
        <a:bodyPr/>
        <a:lstStyle/>
        <a:p>
          <a:endParaRPr lang="ru-RU"/>
        </a:p>
      </dgm:t>
    </dgm:pt>
    <dgm:pt modelId="{82084B1F-C7D5-43E4-A7FB-56574507D69F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Уровень внеурочной деятельности</a:t>
          </a:r>
          <a:endParaRPr lang="ru-RU" sz="2000" b="1" i="1" dirty="0">
            <a:solidFill>
              <a:srgbClr val="007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EBFEC2-6D85-4EEB-8C34-87EE7C4A132B}" type="parTrans" cxnId="{63342F0B-0E1D-47D9-BC02-93285D53D371}">
      <dgm:prSet/>
      <dgm:spPr/>
      <dgm:t>
        <a:bodyPr/>
        <a:lstStyle/>
        <a:p>
          <a:endParaRPr lang="ru-RU"/>
        </a:p>
      </dgm:t>
    </dgm:pt>
    <dgm:pt modelId="{865AFF3D-6B86-4FDF-A70A-ADF1AC62C33D}" type="sibTrans" cxnId="{63342F0B-0E1D-47D9-BC02-93285D53D371}">
      <dgm:prSet/>
      <dgm:spPr/>
      <dgm:t>
        <a:bodyPr/>
        <a:lstStyle/>
        <a:p>
          <a:endParaRPr lang="ru-RU"/>
        </a:p>
      </dgm:t>
    </dgm:pt>
    <dgm:pt modelId="{AD2370C0-94E8-43D8-B710-67FAE04A2E0D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Состояние учебно – методического обеспечения процесса обучения</a:t>
          </a:r>
          <a:endParaRPr lang="ru-RU" sz="2000" b="1" i="1" dirty="0">
            <a:solidFill>
              <a:srgbClr val="007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0AAB96-B7D0-4465-8F21-C6913D7EB952}" type="parTrans" cxnId="{9058CF07-F4C2-41C2-9795-F5E34D43D906}">
      <dgm:prSet/>
      <dgm:spPr/>
      <dgm:t>
        <a:bodyPr/>
        <a:lstStyle/>
        <a:p>
          <a:endParaRPr lang="ru-RU"/>
        </a:p>
      </dgm:t>
    </dgm:pt>
    <dgm:pt modelId="{9A827B2A-45D8-43CB-877A-17901372C6E9}" type="sibTrans" cxnId="{9058CF07-F4C2-41C2-9795-F5E34D43D906}">
      <dgm:prSet/>
      <dgm:spPr/>
      <dgm:t>
        <a:bodyPr/>
        <a:lstStyle/>
        <a:p>
          <a:endParaRPr lang="ru-RU"/>
        </a:p>
      </dgm:t>
    </dgm:pt>
    <dgm:pt modelId="{E4CFAB77-B798-4910-8D56-02784F61CE9B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Состояние внешнего влияния, социум</a:t>
          </a:r>
          <a:endParaRPr lang="ru-RU" sz="2000" b="1" i="1" dirty="0">
            <a:solidFill>
              <a:srgbClr val="007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4AA582-0524-4BDC-AFFF-F2ABB20D89CD}" type="parTrans" cxnId="{7DF3451C-15E5-462E-BE55-AE582FBFF26A}">
      <dgm:prSet/>
      <dgm:spPr/>
      <dgm:t>
        <a:bodyPr/>
        <a:lstStyle/>
        <a:p>
          <a:endParaRPr lang="ru-RU"/>
        </a:p>
      </dgm:t>
    </dgm:pt>
    <dgm:pt modelId="{B5EFFD78-1DF4-484A-804B-A5BA3669FC65}" type="sibTrans" cxnId="{7DF3451C-15E5-462E-BE55-AE582FBFF26A}">
      <dgm:prSet/>
      <dgm:spPr/>
      <dgm:t>
        <a:bodyPr/>
        <a:lstStyle/>
        <a:p>
          <a:endParaRPr lang="ru-RU"/>
        </a:p>
      </dgm:t>
    </dgm:pt>
    <dgm:pt modelId="{1BDB6BBF-71E5-4749-9F99-1C08E958C37B}">
      <dgm:prSet phldrT="[Текст]" custT="1"/>
      <dgm:spPr>
        <a:ln>
          <a:solidFill>
            <a:srgbClr val="1247BE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Уровень индивидуальных </a:t>
          </a:r>
        </a:p>
        <a:p>
          <a:r>
            <a:rPr lang="ru-RU" sz="20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особенностей учащихся</a:t>
          </a:r>
          <a:endParaRPr lang="ru-RU" sz="2000" b="1" i="1" dirty="0">
            <a:solidFill>
              <a:srgbClr val="007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E14386-7D51-4307-8417-51AA403429EF}" type="sibTrans" cxnId="{0EDAD1DA-310D-4019-8091-1CAF5C0D7E71}">
      <dgm:prSet/>
      <dgm:spPr/>
      <dgm:t>
        <a:bodyPr/>
        <a:lstStyle/>
        <a:p>
          <a:endParaRPr lang="ru-RU"/>
        </a:p>
      </dgm:t>
    </dgm:pt>
    <dgm:pt modelId="{49A1CD30-AB21-4AA2-97BF-E672C7D99B1A}" type="parTrans" cxnId="{0EDAD1DA-310D-4019-8091-1CAF5C0D7E71}">
      <dgm:prSet/>
      <dgm:spPr/>
      <dgm:t>
        <a:bodyPr/>
        <a:lstStyle/>
        <a:p>
          <a:endParaRPr lang="ru-RU"/>
        </a:p>
      </dgm:t>
    </dgm:pt>
    <dgm:pt modelId="{78D777C6-7DC5-476F-BC27-C2AE7595CFF2}" type="pres">
      <dgm:prSet presAssocID="{62F0CDA5-394B-4977-B537-C35B01C7A7B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01DA0-4B39-48F2-9EC6-4B65A06B5991}" type="pres">
      <dgm:prSet presAssocID="{1BDB6BBF-71E5-4749-9F99-1C08E958C37B}" presName="circle1" presStyleLbl="node1" presStyleIdx="0" presStyleCnt="5" custLinFactNeighborX="-1938" custLinFactNeighborY="-2030"/>
      <dgm:spPr/>
      <dgm:t>
        <a:bodyPr/>
        <a:lstStyle/>
        <a:p>
          <a:endParaRPr lang="ru-RU"/>
        </a:p>
      </dgm:t>
    </dgm:pt>
    <dgm:pt modelId="{765BDFE0-3D3A-4D79-8456-C5AB5506768E}" type="pres">
      <dgm:prSet presAssocID="{1BDB6BBF-71E5-4749-9F99-1C08E958C37B}" presName="space" presStyleCnt="0"/>
      <dgm:spPr/>
      <dgm:t>
        <a:bodyPr/>
        <a:lstStyle/>
        <a:p>
          <a:endParaRPr lang="ru-RU"/>
        </a:p>
      </dgm:t>
    </dgm:pt>
    <dgm:pt modelId="{D9892AB7-F080-4D2F-BEBC-E0B98E5724A5}" type="pres">
      <dgm:prSet presAssocID="{1BDB6BBF-71E5-4749-9F99-1C08E958C37B}" presName="rect1" presStyleLbl="alignAcc1" presStyleIdx="0" presStyleCnt="5" custLinFactNeighborX="-752" custLinFactNeighborY="-3241"/>
      <dgm:spPr/>
      <dgm:t>
        <a:bodyPr/>
        <a:lstStyle/>
        <a:p>
          <a:endParaRPr lang="ru-RU"/>
        </a:p>
      </dgm:t>
    </dgm:pt>
    <dgm:pt modelId="{395629D6-0A60-4C22-8F3B-13102C4E0BAA}" type="pres">
      <dgm:prSet presAssocID="{826F63D5-2BB4-495D-A4C3-866C784421B5}" presName="vertSpace2" presStyleLbl="node1" presStyleIdx="0" presStyleCnt="5"/>
      <dgm:spPr/>
      <dgm:t>
        <a:bodyPr/>
        <a:lstStyle/>
        <a:p>
          <a:endParaRPr lang="ru-RU"/>
        </a:p>
      </dgm:t>
    </dgm:pt>
    <dgm:pt modelId="{E3CE1BF9-D022-4BA5-8C51-D8C903AF0100}" type="pres">
      <dgm:prSet presAssocID="{826F63D5-2BB4-495D-A4C3-866C784421B5}" presName="circle2" presStyleLbl="node1" presStyleIdx="1" presStyleCnt="5"/>
      <dgm:spPr/>
      <dgm:t>
        <a:bodyPr/>
        <a:lstStyle/>
        <a:p>
          <a:endParaRPr lang="ru-RU"/>
        </a:p>
      </dgm:t>
    </dgm:pt>
    <dgm:pt modelId="{5008DEDE-0FF1-495B-9704-F84EE4DA07FF}" type="pres">
      <dgm:prSet presAssocID="{826F63D5-2BB4-495D-A4C3-866C784421B5}" presName="rect2" presStyleLbl="alignAcc1" presStyleIdx="1" presStyleCnt="5"/>
      <dgm:spPr/>
      <dgm:t>
        <a:bodyPr/>
        <a:lstStyle/>
        <a:p>
          <a:endParaRPr lang="ru-RU"/>
        </a:p>
      </dgm:t>
    </dgm:pt>
    <dgm:pt modelId="{2265964A-E7B2-4FA5-9870-2CC825B9F806}" type="pres">
      <dgm:prSet presAssocID="{82084B1F-C7D5-43E4-A7FB-56574507D69F}" presName="vertSpace3" presStyleLbl="node1" presStyleIdx="1" presStyleCnt="5"/>
      <dgm:spPr/>
      <dgm:t>
        <a:bodyPr/>
        <a:lstStyle/>
        <a:p>
          <a:endParaRPr lang="ru-RU"/>
        </a:p>
      </dgm:t>
    </dgm:pt>
    <dgm:pt modelId="{C0D7E298-8B08-4C9F-A8C1-CC31E4E27B3E}" type="pres">
      <dgm:prSet presAssocID="{82084B1F-C7D5-43E4-A7FB-56574507D69F}" presName="circle3" presStyleLbl="node1" presStyleIdx="2" presStyleCnt="5"/>
      <dgm:spPr/>
      <dgm:t>
        <a:bodyPr/>
        <a:lstStyle/>
        <a:p>
          <a:endParaRPr lang="ru-RU"/>
        </a:p>
      </dgm:t>
    </dgm:pt>
    <dgm:pt modelId="{BDACA54B-04BF-4446-99A4-237AFD33BBB1}" type="pres">
      <dgm:prSet presAssocID="{82084B1F-C7D5-43E4-A7FB-56574507D69F}" presName="rect3" presStyleLbl="alignAcc1" presStyleIdx="2" presStyleCnt="5"/>
      <dgm:spPr/>
      <dgm:t>
        <a:bodyPr/>
        <a:lstStyle/>
        <a:p>
          <a:endParaRPr lang="ru-RU"/>
        </a:p>
      </dgm:t>
    </dgm:pt>
    <dgm:pt modelId="{92AD5750-E34A-4ABB-9A08-D6A6D46E0B3E}" type="pres">
      <dgm:prSet presAssocID="{AD2370C0-94E8-43D8-B710-67FAE04A2E0D}" presName="vertSpace4" presStyleLbl="node1" presStyleIdx="2" presStyleCnt="5"/>
      <dgm:spPr/>
      <dgm:t>
        <a:bodyPr/>
        <a:lstStyle/>
        <a:p>
          <a:endParaRPr lang="ru-RU"/>
        </a:p>
      </dgm:t>
    </dgm:pt>
    <dgm:pt modelId="{462F9C01-C691-4E7B-A31C-EF2CD594494F}" type="pres">
      <dgm:prSet presAssocID="{AD2370C0-94E8-43D8-B710-67FAE04A2E0D}" presName="circle4" presStyleLbl="node1" presStyleIdx="3" presStyleCnt="5"/>
      <dgm:spPr/>
      <dgm:t>
        <a:bodyPr/>
        <a:lstStyle/>
        <a:p>
          <a:endParaRPr lang="ru-RU"/>
        </a:p>
      </dgm:t>
    </dgm:pt>
    <dgm:pt modelId="{AF4D2EE7-E02D-4790-B2E1-6D48577187E8}" type="pres">
      <dgm:prSet presAssocID="{AD2370C0-94E8-43D8-B710-67FAE04A2E0D}" presName="rect4" presStyleLbl="alignAcc1" presStyleIdx="3" presStyleCnt="5"/>
      <dgm:spPr/>
      <dgm:t>
        <a:bodyPr/>
        <a:lstStyle/>
        <a:p>
          <a:endParaRPr lang="ru-RU"/>
        </a:p>
      </dgm:t>
    </dgm:pt>
    <dgm:pt modelId="{280C5DDF-264B-4508-816F-BDA1771AF2C7}" type="pres">
      <dgm:prSet presAssocID="{E4CFAB77-B798-4910-8D56-02784F61CE9B}" presName="vertSpace5" presStyleLbl="node1" presStyleIdx="3" presStyleCnt="5"/>
      <dgm:spPr/>
      <dgm:t>
        <a:bodyPr/>
        <a:lstStyle/>
        <a:p>
          <a:endParaRPr lang="ru-RU"/>
        </a:p>
      </dgm:t>
    </dgm:pt>
    <dgm:pt modelId="{4C58D6E5-AA66-421D-860B-6223F27A6329}" type="pres">
      <dgm:prSet presAssocID="{E4CFAB77-B798-4910-8D56-02784F61CE9B}" presName="circle5" presStyleLbl="node1" presStyleIdx="4" presStyleCnt="5"/>
      <dgm:spPr/>
      <dgm:t>
        <a:bodyPr/>
        <a:lstStyle/>
        <a:p>
          <a:endParaRPr lang="ru-RU"/>
        </a:p>
      </dgm:t>
    </dgm:pt>
    <dgm:pt modelId="{EBD3E63B-C82A-4BEE-9534-A1876CBA5C63}" type="pres">
      <dgm:prSet presAssocID="{E4CFAB77-B798-4910-8D56-02784F61CE9B}" presName="rect5" presStyleLbl="alignAcc1" presStyleIdx="4" presStyleCnt="5"/>
      <dgm:spPr/>
      <dgm:t>
        <a:bodyPr/>
        <a:lstStyle/>
        <a:p>
          <a:endParaRPr lang="ru-RU"/>
        </a:p>
      </dgm:t>
    </dgm:pt>
    <dgm:pt modelId="{432430BC-D7AE-4416-B159-F156ABBE396A}" type="pres">
      <dgm:prSet presAssocID="{1BDB6BBF-71E5-4749-9F99-1C08E958C37B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1A2A9-B414-4AB9-86A3-E433A7B865A9}" type="pres">
      <dgm:prSet presAssocID="{826F63D5-2BB4-495D-A4C3-866C784421B5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D7107-F688-40AD-BB16-1F73DFEFE207}" type="pres">
      <dgm:prSet presAssocID="{82084B1F-C7D5-43E4-A7FB-56574507D69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0F80C-0CAF-4A2F-B869-6A31406389DC}" type="pres">
      <dgm:prSet presAssocID="{AD2370C0-94E8-43D8-B710-67FAE04A2E0D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A5615-B63D-450B-AE7C-92666225C60B}" type="pres">
      <dgm:prSet presAssocID="{E4CFAB77-B798-4910-8D56-02784F61CE9B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AD1DA-310D-4019-8091-1CAF5C0D7E71}" srcId="{62F0CDA5-394B-4977-B537-C35B01C7A7BD}" destId="{1BDB6BBF-71E5-4749-9F99-1C08E958C37B}" srcOrd="0" destOrd="0" parTransId="{49A1CD30-AB21-4AA2-97BF-E672C7D99B1A}" sibTransId="{09E14386-7D51-4307-8417-51AA403429EF}"/>
    <dgm:cxn modelId="{545F865A-B2D3-4360-A8E3-EBB5C022C127}" type="presOf" srcId="{62F0CDA5-394B-4977-B537-C35B01C7A7BD}" destId="{78D777C6-7DC5-476F-BC27-C2AE7595CFF2}" srcOrd="0" destOrd="0" presId="urn:microsoft.com/office/officeart/2005/8/layout/target3"/>
    <dgm:cxn modelId="{F3883963-ED16-4EC5-AE44-6CBF8000ADEF}" type="presOf" srcId="{E4CFAB77-B798-4910-8D56-02784F61CE9B}" destId="{52EA5615-B63D-450B-AE7C-92666225C60B}" srcOrd="1" destOrd="0" presId="urn:microsoft.com/office/officeart/2005/8/layout/target3"/>
    <dgm:cxn modelId="{CDA4E720-0B5C-478E-B730-93F93D8AFC7C}" type="presOf" srcId="{AD2370C0-94E8-43D8-B710-67FAE04A2E0D}" destId="{AF4D2EE7-E02D-4790-B2E1-6D48577187E8}" srcOrd="0" destOrd="0" presId="urn:microsoft.com/office/officeart/2005/8/layout/target3"/>
    <dgm:cxn modelId="{9A376FAF-877D-4AEE-BC20-3291B6B98B17}" type="presOf" srcId="{E4CFAB77-B798-4910-8D56-02784F61CE9B}" destId="{EBD3E63B-C82A-4BEE-9534-A1876CBA5C63}" srcOrd="0" destOrd="0" presId="urn:microsoft.com/office/officeart/2005/8/layout/target3"/>
    <dgm:cxn modelId="{BCFFD066-20FA-4346-8A2F-65B208E7D9C3}" type="presOf" srcId="{AD2370C0-94E8-43D8-B710-67FAE04A2E0D}" destId="{5840F80C-0CAF-4A2F-B869-6A31406389DC}" srcOrd="1" destOrd="0" presId="urn:microsoft.com/office/officeart/2005/8/layout/target3"/>
    <dgm:cxn modelId="{8085D2C9-9F4F-474E-A5F0-F773BB90A3A0}" type="presOf" srcId="{826F63D5-2BB4-495D-A4C3-866C784421B5}" destId="{DF61A2A9-B414-4AB9-86A3-E433A7B865A9}" srcOrd="1" destOrd="0" presId="urn:microsoft.com/office/officeart/2005/8/layout/target3"/>
    <dgm:cxn modelId="{DB099D9F-021E-4B99-8996-0DC823D04ABD}" srcId="{62F0CDA5-394B-4977-B537-C35B01C7A7BD}" destId="{826F63D5-2BB4-495D-A4C3-866C784421B5}" srcOrd="1" destOrd="0" parTransId="{376D1AF9-D2E1-4F02-9C5A-10FD313AA7B2}" sibTransId="{AF7E645D-CC78-4D8E-940B-FCC926A0CAB4}"/>
    <dgm:cxn modelId="{63342F0B-0E1D-47D9-BC02-93285D53D371}" srcId="{62F0CDA5-394B-4977-B537-C35B01C7A7BD}" destId="{82084B1F-C7D5-43E4-A7FB-56574507D69F}" srcOrd="2" destOrd="0" parTransId="{01EBFEC2-6D85-4EEB-8C34-87EE7C4A132B}" sibTransId="{865AFF3D-6B86-4FDF-A70A-ADF1AC62C33D}"/>
    <dgm:cxn modelId="{27BE3EAB-459D-4D3B-88CB-AC9C4524F0AD}" type="presOf" srcId="{82084B1F-C7D5-43E4-A7FB-56574507D69F}" destId="{0B5D7107-F688-40AD-BB16-1F73DFEFE207}" srcOrd="1" destOrd="0" presId="urn:microsoft.com/office/officeart/2005/8/layout/target3"/>
    <dgm:cxn modelId="{51C30049-A0AA-442D-BBE6-1928286EC20A}" type="presOf" srcId="{82084B1F-C7D5-43E4-A7FB-56574507D69F}" destId="{BDACA54B-04BF-4446-99A4-237AFD33BBB1}" srcOrd="0" destOrd="0" presId="urn:microsoft.com/office/officeart/2005/8/layout/target3"/>
    <dgm:cxn modelId="{7DF3451C-15E5-462E-BE55-AE582FBFF26A}" srcId="{62F0CDA5-394B-4977-B537-C35B01C7A7BD}" destId="{E4CFAB77-B798-4910-8D56-02784F61CE9B}" srcOrd="4" destOrd="0" parTransId="{854AA582-0524-4BDC-AFFF-F2ABB20D89CD}" sibTransId="{B5EFFD78-1DF4-484A-804B-A5BA3669FC65}"/>
    <dgm:cxn modelId="{BA191D15-1D46-48B9-82AC-30B57CD90B57}" type="presOf" srcId="{826F63D5-2BB4-495D-A4C3-866C784421B5}" destId="{5008DEDE-0FF1-495B-9704-F84EE4DA07FF}" srcOrd="0" destOrd="0" presId="urn:microsoft.com/office/officeart/2005/8/layout/target3"/>
    <dgm:cxn modelId="{0DA5CCEC-C141-499F-B6BC-C4506593F3FA}" type="presOf" srcId="{1BDB6BBF-71E5-4749-9F99-1C08E958C37B}" destId="{D9892AB7-F080-4D2F-BEBC-E0B98E5724A5}" srcOrd="0" destOrd="0" presId="urn:microsoft.com/office/officeart/2005/8/layout/target3"/>
    <dgm:cxn modelId="{BB3BA3CF-9689-42D2-A36C-BC23F9A0241A}" type="presOf" srcId="{1BDB6BBF-71E5-4749-9F99-1C08E958C37B}" destId="{432430BC-D7AE-4416-B159-F156ABBE396A}" srcOrd="1" destOrd="0" presId="urn:microsoft.com/office/officeart/2005/8/layout/target3"/>
    <dgm:cxn modelId="{9058CF07-F4C2-41C2-9795-F5E34D43D906}" srcId="{62F0CDA5-394B-4977-B537-C35B01C7A7BD}" destId="{AD2370C0-94E8-43D8-B710-67FAE04A2E0D}" srcOrd="3" destOrd="0" parTransId="{BE0AAB96-B7D0-4465-8F21-C6913D7EB952}" sibTransId="{9A827B2A-45D8-43CB-877A-17901372C6E9}"/>
    <dgm:cxn modelId="{3923E579-6163-46F3-9FA4-DB43317688B7}" type="presParOf" srcId="{78D777C6-7DC5-476F-BC27-C2AE7595CFF2}" destId="{C1C01DA0-4B39-48F2-9EC6-4B65A06B5991}" srcOrd="0" destOrd="0" presId="urn:microsoft.com/office/officeart/2005/8/layout/target3"/>
    <dgm:cxn modelId="{ED66EA5C-DBB2-4BF9-A8CE-3D75D07FA2E4}" type="presParOf" srcId="{78D777C6-7DC5-476F-BC27-C2AE7595CFF2}" destId="{765BDFE0-3D3A-4D79-8456-C5AB5506768E}" srcOrd="1" destOrd="0" presId="urn:microsoft.com/office/officeart/2005/8/layout/target3"/>
    <dgm:cxn modelId="{0607DC26-DBD7-4AB6-B5C3-00A36D1A0AD3}" type="presParOf" srcId="{78D777C6-7DC5-476F-BC27-C2AE7595CFF2}" destId="{D9892AB7-F080-4D2F-BEBC-E0B98E5724A5}" srcOrd="2" destOrd="0" presId="urn:microsoft.com/office/officeart/2005/8/layout/target3"/>
    <dgm:cxn modelId="{19F54567-07CE-4B27-8A91-7933707C0CC6}" type="presParOf" srcId="{78D777C6-7DC5-476F-BC27-C2AE7595CFF2}" destId="{395629D6-0A60-4C22-8F3B-13102C4E0BAA}" srcOrd="3" destOrd="0" presId="urn:microsoft.com/office/officeart/2005/8/layout/target3"/>
    <dgm:cxn modelId="{B0625D6A-1D0B-4850-9FAF-A90352D0C8D1}" type="presParOf" srcId="{78D777C6-7DC5-476F-BC27-C2AE7595CFF2}" destId="{E3CE1BF9-D022-4BA5-8C51-D8C903AF0100}" srcOrd="4" destOrd="0" presId="urn:microsoft.com/office/officeart/2005/8/layout/target3"/>
    <dgm:cxn modelId="{6C7CA3F8-FB56-4C67-9B18-8B8B9979473C}" type="presParOf" srcId="{78D777C6-7DC5-476F-BC27-C2AE7595CFF2}" destId="{5008DEDE-0FF1-495B-9704-F84EE4DA07FF}" srcOrd="5" destOrd="0" presId="urn:microsoft.com/office/officeart/2005/8/layout/target3"/>
    <dgm:cxn modelId="{D8362975-E273-4091-8B95-A1A2187C6B52}" type="presParOf" srcId="{78D777C6-7DC5-476F-BC27-C2AE7595CFF2}" destId="{2265964A-E7B2-4FA5-9870-2CC825B9F806}" srcOrd="6" destOrd="0" presId="urn:microsoft.com/office/officeart/2005/8/layout/target3"/>
    <dgm:cxn modelId="{1F4104DD-0F65-474F-96D5-516D6B60E41C}" type="presParOf" srcId="{78D777C6-7DC5-476F-BC27-C2AE7595CFF2}" destId="{C0D7E298-8B08-4C9F-A8C1-CC31E4E27B3E}" srcOrd="7" destOrd="0" presId="urn:microsoft.com/office/officeart/2005/8/layout/target3"/>
    <dgm:cxn modelId="{9AF635F3-20D4-4881-A55D-F3B46AF0B704}" type="presParOf" srcId="{78D777C6-7DC5-476F-BC27-C2AE7595CFF2}" destId="{BDACA54B-04BF-4446-99A4-237AFD33BBB1}" srcOrd="8" destOrd="0" presId="urn:microsoft.com/office/officeart/2005/8/layout/target3"/>
    <dgm:cxn modelId="{50B619D0-4AFB-4E93-B48B-786C09940275}" type="presParOf" srcId="{78D777C6-7DC5-476F-BC27-C2AE7595CFF2}" destId="{92AD5750-E34A-4ABB-9A08-D6A6D46E0B3E}" srcOrd="9" destOrd="0" presId="urn:microsoft.com/office/officeart/2005/8/layout/target3"/>
    <dgm:cxn modelId="{1A9D3B1B-E15A-41D9-993F-9C8BB975A712}" type="presParOf" srcId="{78D777C6-7DC5-476F-BC27-C2AE7595CFF2}" destId="{462F9C01-C691-4E7B-A31C-EF2CD594494F}" srcOrd="10" destOrd="0" presId="urn:microsoft.com/office/officeart/2005/8/layout/target3"/>
    <dgm:cxn modelId="{B0FACEAD-6564-45B9-A7AC-51BFEA256577}" type="presParOf" srcId="{78D777C6-7DC5-476F-BC27-C2AE7595CFF2}" destId="{AF4D2EE7-E02D-4790-B2E1-6D48577187E8}" srcOrd="11" destOrd="0" presId="urn:microsoft.com/office/officeart/2005/8/layout/target3"/>
    <dgm:cxn modelId="{A1A72C44-A320-4676-93A5-4998A47A54C0}" type="presParOf" srcId="{78D777C6-7DC5-476F-BC27-C2AE7595CFF2}" destId="{280C5DDF-264B-4508-816F-BDA1771AF2C7}" srcOrd="12" destOrd="0" presId="urn:microsoft.com/office/officeart/2005/8/layout/target3"/>
    <dgm:cxn modelId="{F5C89B80-E372-45DA-AC96-B07A2BCAB69A}" type="presParOf" srcId="{78D777C6-7DC5-476F-BC27-C2AE7595CFF2}" destId="{4C58D6E5-AA66-421D-860B-6223F27A6329}" srcOrd="13" destOrd="0" presId="urn:microsoft.com/office/officeart/2005/8/layout/target3"/>
    <dgm:cxn modelId="{22EAB222-1E32-419C-AA67-CE4F43B84983}" type="presParOf" srcId="{78D777C6-7DC5-476F-BC27-C2AE7595CFF2}" destId="{EBD3E63B-C82A-4BEE-9534-A1876CBA5C63}" srcOrd="14" destOrd="0" presId="urn:microsoft.com/office/officeart/2005/8/layout/target3"/>
    <dgm:cxn modelId="{042C9AE6-F8A6-4AEC-953C-FBC9BEDE8F5C}" type="presParOf" srcId="{78D777C6-7DC5-476F-BC27-C2AE7595CFF2}" destId="{432430BC-D7AE-4416-B159-F156ABBE396A}" srcOrd="15" destOrd="0" presId="urn:microsoft.com/office/officeart/2005/8/layout/target3"/>
    <dgm:cxn modelId="{4503BE8A-08EA-4A4B-89FE-1ADB3B22DF8A}" type="presParOf" srcId="{78D777C6-7DC5-476F-BC27-C2AE7595CFF2}" destId="{DF61A2A9-B414-4AB9-86A3-E433A7B865A9}" srcOrd="16" destOrd="0" presId="urn:microsoft.com/office/officeart/2005/8/layout/target3"/>
    <dgm:cxn modelId="{64FD1666-EFED-46FD-9BCC-B32C1F50DD40}" type="presParOf" srcId="{78D777C6-7DC5-476F-BC27-C2AE7595CFF2}" destId="{0B5D7107-F688-40AD-BB16-1F73DFEFE207}" srcOrd="17" destOrd="0" presId="urn:microsoft.com/office/officeart/2005/8/layout/target3"/>
    <dgm:cxn modelId="{9B168D45-A2CB-4ADC-941C-28E2FDF34E66}" type="presParOf" srcId="{78D777C6-7DC5-476F-BC27-C2AE7595CFF2}" destId="{5840F80C-0CAF-4A2F-B869-6A31406389DC}" srcOrd="18" destOrd="0" presId="urn:microsoft.com/office/officeart/2005/8/layout/target3"/>
    <dgm:cxn modelId="{9C2C26BF-94F3-44BC-B84A-6765196AB9C4}" type="presParOf" srcId="{78D777C6-7DC5-476F-BC27-C2AE7595CFF2}" destId="{52EA5615-B63D-450B-AE7C-92666225C60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BE80BE-5F4F-4A07-A1EE-7FDA62F08DBE}" type="doc">
      <dgm:prSet loTypeId="urn:microsoft.com/office/officeart/2005/8/layout/chevron2" loCatId="list" qsTypeId="urn:microsoft.com/office/officeart/2005/8/quickstyle/3d2#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660AE48-8EF3-430B-9691-86428D24C4E3}">
      <dgm:prSet phldrT="[Текст]" custT="1"/>
      <dgm:spPr/>
      <dgm:t>
        <a:bodyPr/>
        <a:lstStyle/>
        <a:p>
          <a:endParaRPr lang="ru-RU" sz="1600" b="1" dirty="0"/>
        </a:p>
      </dgm:t>
    </dgm:pt>
    <dgm:pt modelId="{32E601C0-9E7E-49AA-BAD2-C1DF778DC46C}" type="parTrans" cxnId="{B422F57C-B2CD-4BAD-A58C-722F53AC0669}">
      <dgm:prSet/>
      <dgm:spPr/>
      <dgm:t>
        <a:bodyPr/>
        <a:lstStyle/>
        <a:p>
          <a:endParaRPr lang="ru-RU"/>
        </a:p>
      </dgm:t>
    </dgm:pt>
    <dgm:pt modelId="{E411BC3B-A639-492A-9639-96543A6C061B}" type="sibTrans" cxnId="{B422F57C-B2CD-4BAD-A58C-722F53AC0669}">
      <dgm:prSet/>
      <dgm:spPr/>
      <dgm:t>
        <a:bodyPr/>
        <a:lstStyle/>
        <a:p>
          <a:endParaRPr lang="ru-RU"/>
        </a:p>
      </dgm:t>
    </dgm:pt>
    <dgm:pt modelId="{05A6D2AC-AB99-405B-912B-F0883A669C4C}">
      <dgm:prSet phldrT="[Текст]" custT="1"/>
      <dgm:spPr/>
      <dgm:t>
        <a:bodyPr/>
        <a:lstStyle/>
        <a:p>
          <a:endParaRPr lang="ru-RU" sz="1400" b="1" dirty="0"/>
        </a:p>
      </dgm:t>
    </dgm:pt>
    <dgm:pt modelId="{17FF20B8-413B-4636-9FC3-B4EEA0DA20C0}" type="parTrans" cxnId="{42C86E8F-3D21-4F86-AE57-D9A0842AE699}">
      <dgm:prSet/>
      <dgm:spPr/>
      <dgm:t>
        <a:bodyPr/>
        <a:lstStyle/>
        <a:p>
          <a:endParaRPr lang="ru-RU"/>
        </a:p>
      </dgm:t>
    </dgm:pt>
    <dgm:pt modelId="{6F958B91-4F4D-4C89-8679-69AB6C77F5AA}" type="sibTrans" cxnId="{42C86E8F-3D21-4F86-AE57-D9A0842AE699}">
      <dgm:prSet/>
      <dgm:spPr/>
      <dgm:t>
        <a:bodyPr/>
        <a:lstStyle/>
        <a:p>
          <a:endParaRPr lang="ru-RU"/>
        </a:p>
      </dgm:t>
    </dgm:pt>
    <dgm:pt modelId="{A0621E3E-DFFA-48B4-B958-D8A32133CA85}">
      <dgm:prSet phldrT="[Текст]" custT="1"/>
      <dgm:spPr/>
      <dgm:t>
        <a:bodyPr/>
        <a:lstStyle/>
        <a:p>
          <a:endParaRPr lang="ru-RU" sz="1400" b="1" dirty="0"/>
        </a:p>
      </dgm:t>
    </dgm:pt>
    <dgm:pt modelId="{E11500FA-0AB1-48D7-BE5E-9DFF53247D60}" type="parTrans" cxnId="{0265BCBD-D9F3-43E6-B169-6B1E9F0BDB07}">
      <dgm:prSet/>
      <dgm:spPr/>
      <dgm:t>
        <a:bodyPr/>
        <a:lstStyle/>
        <a:p>
          <a:endParaRPr lang="ru-RU"/>
        </a:p>
      </dgm:t>
    </dgm:pt>
    <dgm:pt modelId="{FF7679A6-DFAF-42A3-9BC6-728E86A95266}" type="sibTrans" cxnId="{0265BCBD-D9F3-43E6-B169-6B1E9F0BDB07}">
      <dgm:prSet/>
      <dgm:spPr/>
      <dgm:t>
        <a:bodyPr/>
        <a:lstStyle/>
        <a:p>
          <a:endParaRPr lang="ru-RU"/>
        </a:p>
      </dgm:t>
    </dgm:pt>
    <dgm:pt modelId="{FCF5F223-6338-41A3-AE91-16AEB14D3EFA}">
      <dgm:prSet phldrT="[Текст]" custT="1"/>
      <dgm:spPr/>
      <dgm:t>
        <a:bodyPr/>
        <a:lstStyle/>
        <a:p>
          <a:endParaRPr lang="ru-RU" sz="1400" b="1" dirty="0"/>
        </a:p>
      </dgm:t>
    </dgm:pt>
    <dgm:pt modelId="{6331791A-716B-4184-B7AE-3D5C634F800B}" type="parTrans" cxnId="{01ED6C29-1A05-4DD6-B42F-729649BED0F6}">
      <dgm:prSet/>
      <dgm:spPr/>
      <dgm:t>
        <a:bodyPr/>
        <a:lstStyle/>
        <a:p>
          <a:endParaRPr lang="ru-RU"/>
        </a:p>
      </dgm:t>
    </dgm:pt>
    <dgm:pt modelId="{8D3DD255-8DD4-4C66-A80F-9EDFCC60A1A2}" type="sibTrans" cxnId="{01ED6C29-1A05-4DD6-B42F-729649BED0F6}">
      <dgm:prSet/>
      <dgm:spPr/>
      <dgm:t>
        <a:bodyPr/>
        <a:lstStyle/>
        <a:p>
          <a:endParaRPr lang="ru-RU"/>
        </a:p>
      </dgm:t>
    </dgm:pt>
    <dgm:pt modelId="{F9E4A944-52DA-4DA8-BF6D-9543932CD63C}">
      <dgm:prSet phldrT="[Текст]" custT="1"/>
      <dgm:spPr/>
      <dgm:t>
        <a:bodyPr/>
        <a:lstStyle/>
        <a:p>
          <a:endParaRPr lang="ru-RU" sz="1600" b="1" dirty="0"/>
        </a:p>
      </dgm:t>
    </dgm:pt>
    <dgm:pt modelId="{2D664E1E-CF55-4A04-820D-C3B13232BBDC}" type="parTrans" cxnId="{70CC6E0B-9ED2-4FA1-9478-6EB20FF56E37}">
      <dgm:prSet/>
      <dgm:spPr/>
      <dgm:t>
        <a:bodyPr/>
        <a:lstStyle/>
        <a:p>
          <a:endParaRPr lang="ru-RU"/>
        </a:p>
      </dgm:t>
    </dgm:pt>
    <dgm:pt modelId="{DB40BB80-954B-4BB7-A68A-436BCDB280BF}" type="sibTrans" cxnId="{70CC6E0B-9ED2-4FA1-9478-6EB20FF56E37}">
      <dgm:prSet/>
      <dgm:spPr/>
      <dgm:t>
        <a:bodyPr/>
        <a:lstStyle/>
        <a:p>
          <a:endParaRPr lang="ru-RU"/>
        </a:p>
      </dgm:t>
    </dgm:pt>
    <dgm:pt modelId="{BC5F5368-135B-4B67-B2D5-D531EF0D4181}">
      <dgm:prSet phldrT="[Текст]"/>
      <dgm:spPr/>
      <dgm:t>
        <a:bodyPr/>
        <a:lstStyle/>
        <a:p>
          <a:endParaRPr lang="ru-RU" b="1" dirty="0"/>
        </a:p>
      </dgm:t>
    </dgm:pt>
    <dgm:pt modelId="{0A10C2E9-5F21-4503-9FDC-ABCC90D0F118}" type="parTrans" cxnId="{94D61D3C-F13A-4BF0-85DC-EDCE81EC3EEC}">
      <dgm:prSet/>
      <dgm:spPr/>
      <dgm:t>
        <a:bodyPr/>
        <a:lstStyle/>
        <a:p>
          <a:endParaRPr lang="ru-RU"/>
        </a:p>
      </dgm:t>
    </dgm:pt>
    <dgm:pt modelId="{CCB2E62B-DF91-49E3-B1E4-F80C8BCF1162}" type="sibTrans" cxnId="{94D61D3C-F13A-4BF0-85DC-EDCE81EC3EEC}">
      <dgm:prSet/>
      <dgm:spPr/>
      <dgm:t>
        <a:bodyPr/>
        <a:lstStyle/>
        <a:p>
          <a:endParaRPr lang="ru-RU"/>
        </a:p>
      </dgm:t>
    </dgm:pt>
    <dgm:pt modelId="{8238570A-CC3D-4B8F-9F84-C2DFD57FB2E5}">
      <dgm:prSet custT="1"/>
      <dgm:spPr/>
      <dgm:t>
        <a:bodyPr/>
        <a:lstStyle/>
        <a:p>
          <a:r>
            <a:rPr lang="ru-RU" sz="16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Повышение квалификации педагогических работников, в том числе и через участие в мастер-классах, семинарах, практикумах</a:t>
          </a:r>
        </a:p>
      </dgm:t>
    </dgm:pt>
    <dgm:pt modelId="{5DEC3A7D-22AF-46BC-899E-9C933392D733}" type="parTrans" cxnId="{068B02A1-B988-4C08-90EA-4A4C9E48322B}">
      <dgm:prSet/>
      <dgm:spPr/>
      <dgm:t>
        <a:bodyPr/>
        <a:lstStyle/>
        <a:p>
          <a:endParaRPr lang="ru-RU"/>
        </a:p>
      </dgm:t>
    </dgm:pt>
    <dgm:pt modelId="{ECE572BB-DEB2-434C-8F9B-371D117275D6}" type="sibTrans" cxnId="{068B02A1-B988-4C08-90EA-4A4C9E48322B}">
      <dgm:prSet/>
      <dgm:spPr/>
      <dgm:t>
        <a:bodyPr/>
        <a:lstStyle/>
        <a:p>
          <a:endParaRPr lang="ru-RU"/>
        </a:p>
      </dgm:t>
    </dgm:pt>
    <dgm:pt modelId="{502696E9-E44D-49FE-A1AB-FDA101BAD01A}">
      <dgm:prSet custT="1"/>
      <dgm:spPr/>
      <dgm:t>
        <a:bodyPr/>
        <a:lstStyle/>
        <a:p>
          <a:r>
            <a:rPr lang="ru-RU" sz="16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Диагностика профессиональных затруднений педагогов при работе с детьми с ОВЗ, рисками учебной неуспешности</a:t>
          </a:r>
        </a:p>
      </dgm:t>
    </dgm:pt>
    <dgm:pt modelId="{77BF720A-9ADC-482F-A184-34693309CB4C}" type="parTrans" cxnId="{846A8A17-AB46-4DA0-A134-A1C009901F9F}">
      <dgm:prSet/>
      <dgm:spPr/>
      <dgm:t>
        <a:bodyPr/>
        <a:lstStyle/>
        <a:p>
          <a:endParaRPr lang="ru-RU"/>
        </a:p>
      </dgm:t>
    </dgm:pt>
    <dgm:pt modelId="{8E272F9F-24B9-4FCD-975F-05FB969DBB70}" type="sibTrans" cxnId="{846A8A17-AB46-4DA0-A134-A1C009901F9F}">
      <dgm:prSet/>
      <dgm:spPr/>
      <dgm:t>
        <a:bodyPr/>
        <a:lstStyle/>
        <a:p>
          <a:endParaRPr lang="ru-RU"/>
        </a:p>
      </dgm:t>
    </dgm:pt>
    <dgm:pt modelId="{BC51CBE9-9053-4FFE-981E-617F9C61A3D4}">
      <dgm:prSet custT="1"/>
      <dgm:spPr/>
      <dgm:t>
        <a:bodyPr/>
        <a:lstStyle/>
        <a:p>
          <a:r>
            <a:rPr lang="ru-RU" sz="16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Индивидуализация работы с обучающимися, выстраивание образовательных маршрутов</a:t>
          </a:r>
        </a:p>
      </dgm:t>
    </dgm:pt>
    <dgm:pt modelId="{E7817428-70A8-460D-A456-2CA45B3F657B}" type="parTrans" cxnId="{EA7EC001-3694-4643-88A8-908448DEB63C}">
      <dgm:prSet/>
      <dgm:spPr/>
      <dgm:t>
        <a:bodyPr/>
        <a:lstStyle/>
        <a:p>
          <a:endParaRPr lang="ru-RU"/>
        </a:p>
      </dgm:t>
    </dgm:pt>
    <dgm:pt modelId="{B34636CC-4A58-4712-A5CD-AECD16B9A5F7}" type="sibTrans" cxnId="{EA7EC001-3694-4643-88A8-908448DEB63C}">
      <dgm:prSet/>
      <dgm:spPr/>
      <dgm:t>
        <a:bodyPr/>
        <a:lstStyle/>
        <a:p>
          <a:endParaRPr lang="ru-RU"/>
        </a:p>
      </dgm:t>
    </dgm:pt>
    <dgm:pt modelId="{9DFD432A-456E-42C5-AADF-AA53CD3271ED}">
      <dgm:prSet custT="1"/>
      <dgm:spPr/>
      <dgm:t>
        <a:bodyPr/>
        <a:lstStyle/>
        <a:p>
          <a:r>
            <a:rPr lang="ru-RU" sz="18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Развитие родительских компетенций</a:t>
          </a:r>
        </a:p>
      </dgm:t>
    </dgm:pt>
    <dgm:pt modelId="{B82105E1-C103-4BA5-9DF3-D8D73F30A6F7}" type="parTrans" cxnId="{D80DA762-CF23-45D2-8484-02B88010F1F4}">
      <dgm:prSet/>
      <dgm:spPr/>
      <dgm:t>
        <a:bodyPr/>
        <a:lstStyle/>
        <a:p>
          <a:endParaRPr lang="ru-RU"/>
        </a:p>
      </dgm:t>
    </dgm:pt>
    <dgm:pt modelId="{0663747D-1F80-4B04-9823-792710AEE0B0}" type="sibTrans" cxnId="{D80DA762-CF23-45D2-8484-02B88010F1F4}">
      <dgm:prSet/>
      <dgm:spPr/>
      <dgm:t>
        <a:bodyPr/>
        <a:lstStyle/>
        <a:p>
          <a:endParaRPr lang="ru-RU"/>
        </a:p>
      </dgm:t>
    </dgm:pt>
    <dgm:pt modelId="{3962E611-6F84-4CFA-A4B0-BAE0615F1C06}">
      <dgm:prSet custT="1"/>
      <dgm:spPr/>
      <dgm:t>
        <a:bodyPr/>
        <a:lstStyle/>
        <a:p>
          <a:r>
            <a:rPr lang="ru-RU" sz="18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Повышение квалификации административной команды</a:t>
          </a:r>
        </a:p>
      </dgm:t>
    </dgm:pt>
    <dgm:pt modelId="{E0838277-65A9-439B-8061-67CEE6DEF37B}" type="parTrans" cxnId="{F00DFB63-6896-4B78-AD54-EBD719285DDC}">
      <dgm:prSet/>
      <dgm:spPr/>
      <dgm:t>
        <a:bodyPr/>
        <a:lstStyle/>
        <a:p>
          <a:endParaRPr lang="ru-RU"/>
        </a:p>
      </dgm:t>
    </dgm:pt>
    <dgm:pt modelId="{F0178D39-EF34-4313-B56C-8829ECCA191F}" type="sibTrans" cxnId="{F00DFB63-6896-4B78-AD54-EBD719285DDC}">
      <dgm:prSet/>
      <dgm:spPr/>
      <dgm:t>
        <a:bodyPr/>
        <a:lstStyle/>
        <a:p>
          <a:endParaRPr lang="ru-RU"/>
        </a:p>
      </dgm:t>
    </dgm:pt>
    <dgm:pt modelId="{3EAFB81A-6858-4550-848E-A4030A8D2500}">
      <dgm:prSet custT="1"/>
      <dgm:spPr/>
      <dgm:t>
        <a:bodyPr/>
        <a:lstStyle/>
        <a:p>
          <a:r>
            <a:rPr lang="ru-RU" sz="18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Модернизация школьной инфраструктуры</a:t>
          </a:r>
        </a:p>
      </dgm:t>
    </dgm:pt>
    <dgm:pt modelId="{1083BE97-AD6F-42A8-9FE2-7C6D87A9168C}" type="parTrans" cxnId="{5C423EAF-7B23-4D38-B674-AC852558ED76}">
      <dgm:prSet/>
      <dgm:spPr/>
      <dgm:t>
        <a:bodyPr/>
        <a:lstStyle/>
        <a:p>
          <a:endParaRPr lang="ru-RU"/>
        </a:p>
      </dgm:t>
    </dgm:pt>
    <dgm:pt modelId="{1D17113E-0B3A-42C9-AC5A-B8C915ABB9AF}" type="sibTrans" cxnId="{5C423EAF-7B23-4D38-B674-AC852558ED76}">
      <dgm:prSet/>
      <dgm:spPr/>
      <dgm:t>
        <a:bodyPr/>
        <a:lstStyle/>
        <a:p>
          <a:endParaRPr lang="ru-RU"/>
        </a:p>
      </dgm:t>
    </dgm:pt>
    <dgm:pt modelId="{E7759A19-99A0-44A5-A0A4-C1687E84E443}" type="pres">
      <dgm:prSet presAssocID="{7DBE80BE-5F4F-4A07-A1EE-7FDA62F08D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F6E585-873C-46B0-B4AC-6FC1F60D0C9C}" type="pres">
      <dgm:prSet presAssocID="{D660AE48-8EF3-430B-9691-86428D24C4E3}" presName="composite" presStyleCnt="0"/>
      <dgm:spPr/>
      <dgm:t>
        <a:bodyPr/>
        <a:lstStyle/>
        <a:p>
          <a:endParaRPr lang="ru-RU"/>
        </a:p>
      </dgm:t>
    </dgm:pt>
    <dgm:pt modelId="{EF96BE99-6215-4110-9FF0-BA7CB38B31C8}" type="pres">
      <dgm:prSet presAssocID="{D660AE48-8EF3-430B-9691-86428D24C4E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D557-0525-43E2-9ECB-CA9024FC70E6}" type="pres">
      <dgm:prSet presAssocID="{D660AE48-8EF3-430B-9691-86428D24C4E3}" presName="descendantText" presStyleLbl="alignAcc1" presStyleIdx="0" presStyleCnt="6" custScaleY="139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E211B-BFB2-4962-9876-03143E93A0F0}" type="pres">
      <dgm:prSet presAssocID="{E411BC3B-A639-492A-9639-96543A6C061B}" presName="sp" presStyleCnt="0"/>
      <dgm:spPr/>
      <dgm:t>
        <a:bodyPr/>
        <a:lstStyle/>
        <a:p>
          <a:endParaRPr lang="ru-RU"/>
        </a:p>
      </dgm:t>
    </dgm:pt>
    <dgm:pt modelId="{32560C6E-1F2B-4DF0-93BA-1D4D57F8BF28}" type="pres">
      <dgm:prSet presAssocID="{05A6D2AC-AB99-405B-912B-F0883A669C4C}" presName="composite" presStyleCnt="0"/>
      <dgm:spPr/>
      <dgm:t>
        <a:bodyPr/>
        <a:lstStyle/>
        <a:p>
          <a:endParaRPr lang="ru-RU"/>
        </a:p>
      </dgm:t>
    </dgm:pt>
    <dgm:pt modelId="{A7E53176-C122-4AE2-BAE4-8169208157BD}" type="pres">
      <dgm:prSet presAssocID="{05A6D2AC-AB99-405B-912B-F0883A669C4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D1A96-034E-457D-9B0F-E3B8FCC0F8DF}" type="pres">
      <dgm:prSet presAssocID="{05A6D2AC-AB99-405B-912B-F0883A669C4C}" presName="descendantText" presStyleLbl="alignAcc1" presStyleIdx="1" presStyleCnt="6" custScaleY="137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A712B-1627-4AEA-B8EB-5804EA2EC9F8}" type="pres">
      <dgm:prSet presAssocID="{6F958B91-4F4D-4C89-8679-69AB6C77F5AA}" presName="sp" presStyleCnt="0"/>
      <dgm:spPr/>
      <dgm:t>
        <a:bodyPr/>
        <a:lstStyle/>
        <a:p>
          <a:endParaRPr lang="ru-RU"/>
        </a:p>
      </dgm:t>
    </dgm:pt>
    <dgm:pt modelId="{70400320-3AFA-48E6-8883-43A01286D61E}" type="pres">
      <dgm:prSet presAssocID="{A0621E3E-DFFA-48B4-B958-D8A32133CA85}" presName="composite" presStyleCnt="0"/>
      <dgm:spPr/>
      <dgm:t>
        <a:bodyPr/>
        <a:lstStyle/>
        <a:p>
          <a:endParaRPr lang="ru-RU"/>
        </a:p>
      </dgm:t>
    </dgm:pt>
    <dgm:pt modelId="{67A1F088-1624-4C19-8093-7093F4232EF8}" type="pres">
      <dgm:prSet presAssocID="{A0621E3E-DFFA-48B4-B958-D8A32133CA8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795B-D828-44EA-8885-920A67EC1D99}" type="pres">
      <dgm:prSet presAssocID="{A0621E3E-DFFA-48B4-B958-D8A32133CA8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2F8BA-476F-474A-8760-63239101FC2C}" type="pres">
      <dgm:prSet presAssocID="{FF7679A6-DFAF-42A3-9BC6-728E86A95266}" presName="sp" presStyleCnt="0"/>
      <dgm:spPr/>
      <dgm:t>
        <a:bodyPr/>
        <a:lstStyle/>
        <a:p>
          <a:endParaRPr lang="ru-RU"/>
        </a:p>
      </dgm:t>
    </dgm:pt>
    <dgm:pt modelId="{FA5A3F7C-9E19-49D4-A76E-DEEB799A70A8}" type="pres">
      <dgm:prSet presAssocID="{FCF5F223-6338-41A3-AE91-16AEB14D3EFA}" presName="composite" presStyleCnt="0"/>
      <dgm:spPr/>
      <dgm:t>
        <a:bodyPr/>
        <a:lstStyle/>
        <a:p>
          <a:endParaRPr lang="ru-RU"/>
        </a:p>
      </dgm:t>
    </dgm:pt>
    <dgm:pt modelId="{1459DEF7-A93D-4B2C-AF3B-CD26F62C2AC3}" type="pres">
      <dgm:prSet presAssocID="{FCF5F223-6338-41A3-AE91-16AEB14D3EF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79B5E-7FB5-4B0A-A75F-9CC0A3A22C23}" type="pres">
      <dgm:prSet presAssocID="{FCF5F223-6338-41A3-AE91-16AEB14D3EF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494D0-3539-4EF6-8B97-10A2B2976234}" type="pres">
      <dgm:prSet presAssocID="{8D3DD255-8DD4-4C66-A80F-9EDFCC60A1A2}" presName="sp" presStyleCnt="0"/>
      <dgm:spPr/>
      <dgm:t>
        <a:bodyPr/>
        <a:lstStyle/>
        <a:p>
          <a:endParaRPr lang="ru-RU"/>
        </a:p>
      </dgm:t>
    </dgm:pt>
    <dgm:pt modelId="{6BC51FB9-5028-4978-A445-B8F7194E1009}" type="pres">
      <dgm:prSet presAssocID="{F9E4A944-52DA-4DA8-BF6D-9543932CD63C}" presName="composite" presStyleCnt="0"/>
      <dgm:spPr/>
      <dgm:t>
        <a:bodyPr/>
        <a:lstStyle/>
        <a:p>
          <a:endParaRPr lang="ru-RU"/>
        </a:p>
      </dgm:t>
    </dgm:pt>
    <dgm:pt modelId="{2036C99B-85CD-4535-937B-C3B8FAF13604}" type="pres">
      <dgm:prSet presAssocID="{F9E4A944-52DA-4DA8-BF6D-9543932CD63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D2518-BD3B-4E44-90BD-1F63672E00E3}" type="pres">
      <dgm:prSet presAssocID="{F9E4A944-52DA-4DA8-BF6D-9543932CD63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5A332-B708-4506-BC82-38CFC019CA42}" type="pres">
      <dgm:prSet presAssocID="{DB40BB80-954B-4BB7-A68A-436BCDB280BF}" presName="sp" presStyleCnt="0"/>
      <dgm:spPr/>
      <dgm:t>
        <a:bodyPr/>
        <a:lstStyle/>
        <a:p>
          <a:endParaRPr lang="ru-RU"/>
        </a:p>
      </dgm:t>
    </dgm:pt>
    <dgm:pt modelId="{4FDF0CF2-9D89-440B-98AD-25A6F0116159}" type="pres">
      <dgm:prSet presAssocID="{BC5F5368-135B-4B67-B2D5-D531EF0D4181}" presName="composite" presStyleCnt="0"/>
      <dgm:spPr/>
      <dgm:t>
        <a:bodyPr/>
        <a:lstStyle/>
        <a:p>
          <a:endParaRPr lang="ru-RU"/>
        </a:p>
      </dgm:t>
    </dgm:pt>
    <dgm:pt modelId="{7AF053AF-E9C9-4F77-B112-DCE3AE3A65C3}" type="pres">
      <dgm:prSet presAssocID="{BC5F5368-135B-4B67-B2D5-D531EF0D418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F8D0D-7F6C-4A11-B84D-9094AAA610B0}" type="pres">
      <dgm:prSet presAssocID="{BC5F5368-135B-4B67-B2D5-D531EF0D418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C86E8F-3D21-4F86-AE57-D9A0842AE699}" srcId="{7DBE80BE-5F4F-4A07-A1EE-7FDA62F08DBE}" destId="{05A6D2AC-AB99-405B-912B-F0883A669C4C}" srcOrd="1" destOrd="0" parTransId="{17FF20B8-413B-4636-9FC3-B4EEA0DA20C0}" sibTransId="{6F958B91-4F4D-4C89-8679-69AB6C77F5AA}"/>
    <dgm:cxn modelId="{F00DFB63-6896-4B78-AD54-EBD719285DDC}" srcId="{F9E4A944-52DA-4DA8-BF6D-9543932CD63C}" destId="{3962E611-6F84-4CFA-A4B0-BAE0615F1C06}" srcOrd="0" destOrd="0" parTransId="{E0838277-65A9-439B-8061-67CEE6DEF37B}" sibTransId="{F0178D39-EF34-4313-B56C-8829ECCA191F}"/>
    <dgm:cxn modelId="{91AFB02D-281C-4496-97E1-8F941175CFB2}" type="presOf" srcId="{D660AE48-8EF3-430B-9691-86428D24C4E3}" destId="{EF96BE99-6215-4110-9FF0-BA7CB38B31C8}" srcOrd="0" destOrd="0" presId="urn:microsoft.com/office/officeart/2005/8/layout/chevron2"/>
    <dgm:cxn modelId="{3FF95FFE-6FB8-44E3-BA33-8B921CB8D0C1}" type="presOf" srcId="{05A6D2AC-AB99-405B-912B-F0883A669C4C}" destId="{A7E53176-C122-4AE2-BAE4-8169208157BD}" srcOrd="0" destOrd="0" presId="urn:microsoft.com/office/officeart/2005/8/layout/chevron2"/>
    <dgm:cxn modelId="{846A8A17-AB46-4DA0-A134-A1C009901F9F}" srcId="{05A6D2AC-AB99-405B-912B-F0883A669C4C}" destId="{502696E9-E44D-49FE-A1AB-FDA101BAD01A}" srcOrd="0" destOrd="0" parTransId="{77BF720A-9ADC-482F-A184-34693309CB4C}" sibTransId="{8E272F9F-24B9-4FCD-975F-05FB969DBB70}"/>
    <dgm:cxn modelId="{6A0C887D-3C19-4E63-B101-8A6BBD08FA1A}" type="presOf" srcId="{F9E4A944-52DA-4DA8-BF6D-9543932CD63C}" destId="{2036C99B-85CD-4535-937B-C3B8FAF13604}" srcOrd="0" destOrd="0" presId="urn:microsoft.com/office/officeart/2005/8/layout/chevron2"/>
    <dgm:cxn modelId="{96B02F81-7E38-42CF-8E58-6692EE7B435E}" type="presOf" srcId="{3EAFB81A-6858-4550-848E-A4030A8D2500}" destId="{577F8D0D-7F6C-4A11-B84D-9094AAA610B0}" srcOrd="0" destOrd="0" presId="urn:microsoft.com/office/officeart/2005/8/layout/chevron2"/>
    <dgm:cxn modelId="{068B02A1-B988-4C08-90EA-4A4C9E48322B}" srcId="{D660AE48-8EF3-430B-9691-86428D24C4E3}" destId="{8238570A-CC3D-4B8F-9F84-C2DFD57FB2E5}" srcOrd="0" destOrd="0" parTransId="{5DEC3A7D-22AF-46BC-899E-9C933392D733}" sibTransId="{ECE572BB-DEB2-434C-8F9B-371D117275D6}"/>
    <dgm:cxn modelId="{94D61D3C-F13A-4BF0-85DC-EDCE81EC3EEC}" srcId="{7DBE80BE-5F4F-4A07-A1EE-7FDA62F08DBE}" destId="{BC5F5368-135B-4B67-B2D5-D531EF0D4181}" srcOrd="5" destOrd="0" parTransId="{0A10C2E9-5F21-4503-9FDC-ABCC90D0F118}" sibTransId="{CCB2E62B-DF91-49E3-B1E4-F80C8BCF1162}"/>
    <dgm:cxn modelId="{09CBD6CC-A818-4ADA-BA57-2AEB50B33482}" type="presOf" srcId="{7DBE80BE-5F4F-4A07-A1EE-7FDA62F08DBE}" destId="{E7759A19-99A0-44A5-A0A4-C1687E84E443}" srcOrd="0" destOrd="0" presId="urn:microsoft.com/office/officeart/2005/8/layout/chevron2"/>
    <dgm:cxn modelId="{0265BCBD-D9F3-43E6-B169-6B1E9F0BDB07}" srcId="{7DBE80BE-5F4F-4A07-A1EE-7FDA62F08DBE}" destId="{A0621E3E-DFFA-48B4-B958-D8A32133CA85}" srcOrd="2" destOrd="0" parTransId="{E11500FA-0AB1-48D7-BE5E-9DFF53247D60}" sibTransId="{FF7679A6-DFAF-42A3-9BC6-728E86A95266}"/>
    <dgm:cxn modelId="{D80DA762-CF23-45D2-8484-02B88010F1F4}" srcId="{FCF5F223-6338-41A3-AE91-16AEB14D3EFA}" destId="{9DFD432A-456E-42C5-AADF-AA53CD3271ED}" srcOrd="0" destOrd="0" parTransId="{B82105E1-C103-4BA5-9DF3-D8D73F30A6F7}" sibTransId="{0663747D-1F80-4B04-9823-792710AEE0B0}"/>
    <dgm:cxn modelId="{B422F57C-B2CD-4BAD-A58C-722F53AC0669}" srcId="{7DBE80BE-5F4F-4A07-A1EE-7FDA62F08DBE}" destId="{D660AE48-8EF3-430B-9691-86428D24C4E3}" srcOrd="0" destOrd="0" parTransId="{32E601C0-9E7E-49AA-BAD2-C1DF778DC46C}" sibTransId="{E411BC3B-A639-492A-9639-96543A6C061B}"/>
    <dgm:cxn modelId="{6C1DAF11-73F6-48D2-BABB-44C03C30837A}" type="presOf" srcId="{BC51CBE9-9053-4FFE-981E-617F9C61A3D4}" destId="{F403795B-D828-44EA-8885-920A67EC1D99}" srcOrd="0" destOrd="0" presId="urn:microsoft.com/office/officeart/2005/8/layout/chevron2"/>
    <dgm:cxn modelId="{97BA7EE2-1056-4165-8DF9-2CC6AB3A7508}" type="presOf" srcId="{FCF5F223-6338-41A3-AE91-16AEB14D3EFA}" destId="{1459DEF7-A93D-4B2C-AF3B-CD26F62C2AC3}" srcOrd="0" destOrd="0" presId="urn:microsoft.com/office/officeart/2005/8/layout/chevron2"/>
    <dgm:cxn modelId="{4A14195F-E706-4F4F-ACB2-5AA38851D1D9}" type="presOf" srcId="{3962E611-6F84-4CFA-A4B0-BAE0615F1C06}" destId="{F27D2518-BD3B-4E44-90BD-1F63672E00E3}" srcOrd="0" destOrd="0" presId="urn:microsoft.com/office/officeart/2005/8/layout/chevron2"/>
    <dgm:cxn modelId="{EA7EC001-3694-4643-88A8-908448DEB63C}" srcId="{A0621E3E-DFFA-48B4-B958-D8A32133CA85}" destId="{BC51CBE9-9053-4FFE-981E-617F9C61A3D4}" srcOrd="0" destOrd="0" parTransId="{E7817428-70A8-460D-A456-2CA45B3F657B}" sibTransId="{B34636CC-4A58-4712-A5CD-AECD16B9A5F7}"/>
    <dgm:cxn modelId="{01ED6C29-1A05-4DD6-B42F-729649BED0F6}" srcId="{7DBE80BE-5F4F-4A07-A1EE-7FDA62F08DBE}" destId="{FCF5F223-6338-41A3-AE91-16AEB14D3EFA}" srcOrd="3" destOrd="0" parTransId="{6331791A-716B-4184-B7AE-3D5C634F800B}" sibTransId="{8D3DD255-8DD4-4C66-A80F-9EDFCC60A1A2}"/>
    <dgm:cxn modelId="{FF9CA091-1629-4FBD-9E9C-A184032978AD}" type="presOf" srcId="{BC5F5368-135B-4B67-B2D5-D531EF0D4181}" destId="{7AF053AF-E9C9-4F77-B112-DCE3AE3A65C3}" srcOrd="0" destOrd="0" presId="urn:microsoft.com/office/officeart/2005/8/layout/chevron2"/>
    <dgm:cxn modelId="{D9FCBE3F-2615-4881-BB7A-0FBAC3228B44}" type="presOf" srcId="{8238570A-CC3D-4B8F-9F84-C2DFD57FB2E5}" destId="{E177D557-0525-43E2-9ECB-CA9024FC70E6}" srcOrd="0" destOrd="0" presId="urn:microsoft.com/office/officeart/2005/8/layout/chevron2"/>
    <dgm:cxn modelId="{3508D484-1470-4292-B370-75AEF1DA4E65}" type="presOf" srcId="{9DFD432A-456E-42C5-AADF-AA53CD3271ED}" destId="{6A479B5E-7FB5-4B0A-A75F-9CC0A3A22C23}" srcOrd="0" destOrd="0" presId="urn:microsoft.com/office/officeart/2005/8/layout/chevron2"/>
    <dgm:cxn modelId="{70CC6E0B-9ED2-4FA1-9478-6EB20FF56E37}" srcId="{7DBE80BE-5F4F-4A07-A1EE-7FDA62F08DBE}" destId="{F9E4A944-52DA-4DA8-BF6D-9543932CD63C}" srcOrd="4" destOrd="0" parTransId="{2D664E1E-CF55-4A04-820D-C3B13232BBDC}" sibTransId="{DB40BB80-954B-4BB7-A68A-436BCDB280BF}"/>
    <dgm:cxn modelId="{74FD33B6-8BC5-4E84-AF17-9C15194F77E3}" type="presOf" srcId="{A0621E3E-DFFA-48B4-B958-D8A32133CA85}" destId="{67A1F088-1624-4C19-8093-7093F4232EF8}" srcOrd="0" destOrd="0" presId="urn:microsoft.com/office/officeart/2005/8/layout/chevron2"/>
    <dgm:cxn modelId="{4834034E-18FF-4DB3-9E91-32AB13498BA0}" type="presOf" srcId="{502696E9-E44D-49FE-A1AB-FDA101BAD01A}" destId="{BDFD1A96-034E-457D-9B0F-E3B8FCC0F8DF}" srcOrd="0" destOrd="0" presId="urn:microsoft.com/office/officeart/2005/8/layout/chevron2"/>
    <dgm:cxn modelId="{5C423EAF-7B23-4D38-B674-AC852558ED76}" srcId="{BC5F5368-135B-4B67-B2D5-D531EF0D4181}" destId="{3EAFB81A-6858-4550-848E-A4030A8D2500}" srcOrd="0" destOrd="0" parTransId="{1083BE97-AD6F-42A8-9FE2-7C6D87A9168C}" sibTransId="{1D17113E-0B3A-42C9-AC5A-B8C915ABB9AF}"/>
    <dgm:cxn modelId="{7C9EB38D-EEB3-4B3D-BC63-950B53DE35C9}" type="presParOf" srcId="{E7759A19-99A0-44A5-A0A4-C1687E84E443}" destId="{8EF6E585-873C-46B0-B4AC-6FC1F60D0C9C}" srcOrd="0" destOrd="0" presId="urn:microsoft.com/office/officeart/2005/8/layout/chevron2"/>
    <dgm:cxn modelId="{622D3B12-90EF-4065-8634-2AA927D31955}" type="presParOf" srcId="{8EF6E585-873C-46B0-B4AC-6FC1F60D0C9C}" destId="{EF96BE99-6215-4110-9FF0-BA7CB38B31C8}" srcOrd="0" destOrd="0" presId="urn:microsoft.com/office/officeart/2005/8/layout/chevron2"/>
    <dgm:cxn modelId="{C2FDDB56-7772-44D8-9E04-08A965AF738E}" type="presParOf" srcId="{8EF6E585-873C-46B0-B4AC-6FC1F60D0C9C}" destId="{E177D557-0525-43E2-9ECB-CA9024FC70E6}" srcOrd="1" destOrd="0" presId="urn:microsoft.com/office/officeart/2005/8/layout/chevron2"/>
    <dgm:cxn modelId="{3C3B11EC-7865-4C61-8670-15ACDA343E71}" type="presParOf" srcId="{E7759A19-99A0-44A5-A0A4-C1687E84E443}" destId="{9D4E211B-BFB2-4962-9876-03143E93A0F0}" srcOrd="1" destOrd="0" presId="urn:microsoft.com/office/officeart/2005/8/layout/chevron2"/>
    <dgm:cxn modelId="{BDC0638B-A8F0-4D58-80AA-80DE8B0E0426}" type="presParOf" srcId="{E7759A19-99A0-44A5-A0A4-C1687E84E443}" destId="{32560C6E-1F2B-4DF0-93BA-1D4D57F8BF28}" srcOrd="2" destOrd="0" presId="urn:microsoft.com/office/officeart/2005/8/layout/chevron2"/>
    <dgm:cxn modelId="{84A39413-5340-4CEC-A1F4-C999FFC046CA}" type="presParOf" srcId="{32560C6E-1F2B-4DF0-93BA-1D4D57F8BF28}" destId="{A7E53176-C122-4AE2-BAE4-8169208157BD}" srcOrd="0" destOrd="0" presId="urn:microsoft.com/office/officeart/2005/8/layout/chevron2"/>
    <dgm:cxn modelId="{58F4C1F8-D4C7-46B7-B0DB-EF8D9E1B0785}" type="presParOf" srcId="{32560C6E-1F2B-4DF0-93BA-1D4D57F8BF28}" destId="{BDFD1A96-034E-457D-9B0F-E3B8FCC0F8DF}" srcOrd="1" destOrd="0" presId="urn:microsoft.com/office/officeart/2005/8/layout/chevron2"/>
    <dgm:cxn modelId="{378FB811-F14A-4468-8E78-234E29E423C2}" type="presParOf" srcId="{E7759A19-99A0-44A5-A0A4-C1687E84E443}" destId="{AF7A712B-1627-4AEA-B8EB-5804EA2EC9F8}" srcOrd="3" destOrd="0" presId="urn:microsoft.com/office/officeart/2005/8/layout/chevron2"/>
    <dgm:cxn modelId="{F99CD62F-6034-497F-9FAD-F16EC7323C3B}" type="presParOf" srcId="{E7759A19-99A0-44A5-A0A4-C1687E84E443}" destId="{70400320-3AFA-48E6-8883-43A01286D61E}" srcOrd="4" destOrd="0" presId="urn:microsoft.com/office/officeart/2005/8/layout/chevron2"/>
    <dgm:cxn modelId="{4A573D89-B43B-4DB9-8178-E60110DFE1A9}" type="presParOf" srcId="{70400320-3AFA-48E6-8883-43A01286D61E}" destId="{67A1F088-1624-4C19-8093-7093F4232EF8}" srcOrd="0" destOrd="0" presId="urn:microsoft.com/office/officeart/2005/8/layout/chevron2"/>
    <dgm:cxn modelId="{A3258172-26D0-431B-897E-A8563BB3FBFF}" type="presParOf" srcId="{70400320-3AFA-48E6-8883-43A01286D61E}" destId="{F403795B-D828-44EA-8885-920A67EC1D99}" srcOrd="1" destOrd="0" presId="urn:microsoft.com/office/officeart/2005/8/layout/chevron2"/>
    <dgm:cxn modelId="{285FE0A4-FEC6-469B-B525-5F78D36B78AE}" type="presParOf" srcId="{E7759A19-99A0-44A5-A0A4-C1687E84E443}" destId="{CAD2F8BA-476F-474A-8760-63239101FC2C}" srcOrd="5" destOrd="0" presId="urn:microsoft.com/office/officeart/2005/8/layout/chevron2"/>
    <dgm:cxn modelId="{A42C2691-F5FF-4BBF-8C65-0A9655957B2F}" type="presParOf" srcId="{E7759A19-99A0-44A5-A0A4-C1687E84E443}" destId="{FA5A3F7C-9E19-49D4-A76E-DEEB799A70A8}" srcOrd="6" destOrd="0" presId="urn:microsoft.com/office/officeart/2005/8/layout/chevron2"/>
    <dgm:cxn modelId="{BB5A5B23-EA29-4965-9762-BB55BAAC6C39}" type="presParOf" srcId="{FA5A3F7C-9E19-49D4-A76E-DEEB799A70A8}" destId="{1459DEF7-A93D-4B2C-AF3B-CD26F62C2AC3}" srcOrd="0" destOrd="0" presId="urn:microsoft.com/office/officeart/2005/8/layout/chevron2"/>
    <dgm:cxn modelId="{A42463C1-4FF2-4AA9-9F81-808D0681CCDF}" type="presParOf" srcId="{FA5A3F7C-9E19-49D4-A76E-DEEB799A70A8}" destId="{6A479B5E-7FB5-4B0A-A75F-9CC0A3A22C23}" srcOrd="1" destOrd="0" presId="urn:microsoft.com/office/officeart/2005/8/layout/chevron2"/>
    <dgm:cxn modelId="{3C479235-83A1-4F05-845A-E9D0C9362DD7}" type="presParOf" srcId="{E7759A19-99A0-44A5-A0A4-C1687E84E443}" destId="{DBC494D0-3539-4EF6-8B97-10A2B2976234}" srcOrd="7" destOrd="0" presId="urn:microsoft.com/office/officeart/2005/8/layout/chevron2"/>
    <dgm:cxn modelId="{4FAA0A60-12B9-46AB-8E06-893A0BEFC505}" type="presParOf" srcId="{E7759A19-99A0-44A5-A0A4-C1687E84E443}" destId="{6BC51FB9-5028-4978-A445-B8F7194E1009}" srcOrd="8" destOrd="0" presId="urn:microsoft.com/office/officeart/2005/8/layout/chevron2"/>
    <dgm:cxn modelId="{B8ABE658-39A5-493A-A784-3CD6759CF341}" type="presParOf" srcId="{6BC51FB9-5028-4978-A445-B8F7194E1009}" destId="{2036C99B-85CD-4535-937B-C3B8FAF13604}" srcOrd="0" destOrd="0" presId="urn:microsoft.com/office/officeart/2005/8/layout/chevron2"/>
    <dgm:cxn modelId="{EC7CF5C6-8EBA-484A-87BE-B900C029FA03}" type="presParOf" srcId="{6BC51FB9-5028-4978-A445-B8F7194E1009}" destId="{F27D2518-BD3B-4E44-90BD-1F63672E00E3}" srcOrd="1" destOrd="0" presId="urn:microsoft.com/office/officeart/2005/8/layout/chevron2"/>
    <dgm:cxn modelId="{CB73DE6E-DDFD-48A5-B92B-E33CF3F4F08F}" type="presParOf" srcId="{E7759A19-99A0-44A5-A0A4-C1687E84E443}" destId="{5495A332-B708-4506-BC82-38CFC019CA42}" srcOrd="9" destOrd="0" presId="urn:microsoft.com/office/officeart/2005/8/layout/chevron2"/>
    <dgm:cxn modelId="{08D08909-69D2-4137-80D7-584EFD1FD8AD}" type="presParOf" srcId="{E7759A19-99A0-44A5-A0A4-C1687E84E443}" destId="{4FDF0CF2-9D89-440B-98AD-25A6F0116159}" srcOrd="10" destOrd="0" presId="urn:microsoft.com/office/officeart/2005/8/layout/chevron2"/>
    <dgm:cxn modelId="{B7F1B35B-016A-4371-99B9-3E860B73D90A}" type="presParOf" srcId="{4FDF0CF2-9D89-440B-98AD-25A6F0116159}" destId="{7AF053AF-E9C9-4F77-B112-DCE3AE3A65C3}" srcOrd="0" destOrd="0" presId="urn:microsoft.com/office/officeart/2005/8/layout/chevron2"/>
    <dgm:cxn modelId="{ED5120C2-CD72-4088-B28B-89771E421E8A}" type="presParOf" srcId="{4FDF0CF2-9D89-440B-98AD-25A6F0116159}" destId="{577F8D0D-7F6C-4A11-B84D-9094AAA610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6338CA-34C8-4E92-8A4A-72BD4950061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4A983D78-0C63-47F5-8D4C-0DAD952FBC39}">
      <dgm:prSet phldrT="[Текст]" custT="1"/>
      <dgm:spPr/>
      <dgm:t>
        <a:bodyPr/>
        <a:lstStyle/>
        <a:p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Ц ель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формирование в школе современной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образовательной среды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80C55DD-C6C3-4545-8B3C-F0C1358F7653}" type="parTrans" cxnId="{4B8A617F-699E-401C-A71D-31B2BEEDE5B7}">
      <dgm:prSet/>
      <dgm:spPr/>
      <dgm:t>
        <a:bodyPr/>
        <a:lstStyle/>
        <a:p>
          <a:endParaRPr lang="ru-RU"/>
        </a:p>
      </dgm:t>
    </dgm:pt>
    <dgm:pt modelId="{E0E3EF97-B680-4FA6-B757-42F6074C358C}" type="sibTrans" cxnId="{4B8A617F-699E-401C-A71D-31B2BEEDE5B7}">
      <dgm:prSet/>
      <dgm:spPr/>
      <dgm:t>
        <a:bodyPr/>
        <a:lstStyle/>
        <a:p>
          <a:endParaRPr lang="ru-RU"/>
        </a:p>
      </dgm:t>
    </dgm:pt>
    <dgm:pt modelId="{0BEF2C30-6B77-4FA8-8098-2F3771FCFBEC}">
      <dgm:prSet phldrT="[Текст]" custT="1"/>
      <dgm:spPr/>
      <dgm:t>
        <a:bodyPr/>
        <a:lstStyle/>
        <a:p>
          <a:pPr algn="ctr"/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ctr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            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1)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Обновление материально- технической  базы  школы. </a:t>
          </a:r>
        </a:p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                        2) Повышение эффективности использования имеющихся средств.                ресурсов.         </a:t>
          </a:r>
        </a:p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                       3) Привлечение средств для оснащения  школы через </a:t>
          </a:r>
        </a:p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                         развитие     платных образовательных услуг.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AEDF77A-08C3-49F8-95BC-E4CE184527A4}" type="parTrans" cxnId="{501EFFEA-0E5C-4150-9B9B-B2820FA509FC}">
      <dgm:prSet/>
      <dgm:spPr/>
      <dgm:t>
        <a:bodyPr/>
        <a:lstStyle/>
        <a:p>
          <a:endParaRPr lang="ru-RU"/>
        </a:p>
      </dgm:t>
    </dgm:pt>
    <dgm:pt modelId="{8F6AE1E5-7646-4BEE-9EA5-1D0AE132625A}" type="sibTrans" cxnId="{501EFFEA-0E5C-4150-9B9B-B2820FA509FC}">
      <dgm:prSet/>
      <dgm:spPr/>
      <dgm:t>
        <a:bodyPr/>
        <a:lstStyle/>
        <a:p>
          <a:endParaRPr lang="ru-RU"/>
        </a:p>
      </dgm:t>
    </dgm:pt>
    <dgm:pt modelId="{362F6BF1-5F7C-477D-92A0-6839B3913832}">
      <dgm:prSet phldrT="[Текст]" custT="1"/>
      <dgm:spPr/>
      <dgm:t>
        <a:bodyPr/>
        <a:lstStyle/>
        <a:p>
          <a:pPr algn="ctr"/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Результат: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 </a:t>
          </a:r>
        </a:p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Выполнен  капитальный ремонт кабинета «Информатика» </a:t>
          </a:r>
        </a:p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 спортивной площадки на улице,  произведен ремонт</a:t>
          </a:r>
        </a:p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            канализационной системы, выполнено покрытие пола на </a:t>
          </a:r>
        </a:p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 этаже, уложено асфальтовое покрытие во дворе школы,  приобретены 3  мультимедийных  проектора, ноутбук.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1C93D2A-0F7E-44F4-9998-EEF34F1E5AA1}" type="parTrans" cxnId="{134E6FE9-CA9D-4C97-8CBB-7BA3E46FB2EB}">
      <dgm:prSet/>
      <dgm:spPr/>
      <dgm:t>
        <a:bodyPr/>
        <a:lstStyle/>
        <a:p>
          <a:endParaRPr lang="ru-RU"/>
        </a:p>
      </dgm:t>
    </dgm:pt>
    <dgm:pt modelId="{24B7B779-33EA-4685-A62B-31C3ED3E08A3}" type="sibTrans" cxnId="{134E6FE9-CA9D-4C97-8CBB-7BA3E46FB2EB}">
      <dgm:prSet/>
      <dgm:spPr/>
      <dgm:t>
        <a:bodyPr/>
        <a:lstStyle/>
        <a:p>
          <a:endParaRPr lang="ru-RU"/>
        </a:p>
      </dgm:t>
    </dgm:pt>
    <dgm:pt modelId="{44F48CF4-BF0A-48D8-99F0-234F5CB60AB2}" type="pres">
      <dgm:prSet presAssocID="{876338CA-34C8-4E92-8A4A-72BD49500618}" presName="linearFlow" presStyleCnt="0">
        <dgm:presLayoutVars>
          <dgm:dir/>
          <dgm:resizeHandles val="exact"/>
        </dgm:presLayoutVars>
      </dgm:prSet>
      <dgm:spPr/>
    </dgm:pt>
    <dgm:pt modelId="{61CAFC2A-2A57-43C5-8769-DA5EE0A26892}" type="pres">
      <dgm:prSet presAssocID="{4A983D78-0C63-47F5-8D4C-0DAD952FBC39}" presName="composite" presStyleCnt="0"/>
      <dgm:spPr/>
    </dgm:pt>
    <dgm:pt modelId="{149C4382-D980-4738-BFF9-EC27663304CC}" type="pres">
      <dgm:prSet presAssocID="{4A983D78-0C63-47F5-8D4C-0DAD952FBC39}" presName="imgShp" presStyleLbl="fgImgPlace1" presStyleIdx="0" presStyleCnt="3" custScaleX="243644" custScaleY="217596" custLinFactX="-14675" custLinFactNeighborX="-100000" custLinFactNeighborY="-1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6554B9-2AC0-4929-A5C7-53295E24CDDB}" type="pres">
      <dgm:prSet presAssocID="{4A983D78-0C63-47F5-8D4C-0DAD952FBC39}" presName="txShp" presStyleLbl="node1" presStyleIdx="0" presStyleCnt="3" custScaleX="150376" custScaleY="173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53A7D-C280-441E-A7F5-577E61810A52}" type="pres">
      <dgm:prSet presAssocID="{E0E3EF97-B680-4FA6-B757-42F6074C358C}" presName="spacing" presStyleCnt="0"/>
      <dgm:spPr/>
    </dgm:pt>
    <dgm:pt modelId="{376994EF-73F9-4D0D-BFBA-6D76107C19E6}" type="pres">
      <dgm:prSet presAssocID="{0BEF2C30-6B77-4FA8-8098-2F3771FCFBEC}" presName="composite" presStyleCnt="0"/>
      <dgm:spPr/>
    </dgm:pt>
    <dgm:pt modelId="{33C8C347-803A-4064-82E0-62514B3CC394}" type="pres">
      <dgm:prSet presAssocID="{0BEF2C30-6B77-4FA8-8098-2F3771FCFBEC}" presName="imgShp" presStyleLbl="fgImgPlace1" presStyleIdx="1" presStyleCnt="3" custScaleX="266012" custScaleY="273538" custLinFactNeighborX="-96179" custLinFactNeighborY="37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B77FFE8-8310-4142-8670-57762B6D984A}" type="pres">
      <dgm:prSet presAssocID="{0BEF2C30-6B77-4FA8-8098-2F3771FCFBEC}" presName="txShp" presStyleLbl="node1" presStyleIdx="1" presStyleCnt="3" custScaleX="150376" custScaleY="277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7CB72-5629-4000-9803-95945B7737A7}" type="pres">
      <dgm:prSet presAssocID="{8F6AE1E5-7646-4BEE-9EA5-1D0AE132625A}" presName="spacing" presStyleCnt="0"/>
      <dgm:spPr/>
    </dgm:pt>
    <dgm:pt modelId="{7A7E42CA-78CB-476A-AEC2-709F63835F2B}" type="pres">
      <dgm:prSet presAssocID="{362F6BF1-5F7C-477D-92A0-6839B3913832}" presName="composite" presStyleCnt="0"/>
      <dgm:spPr/>
    </dgm:pt>
    <dgm:pt modelId="{2E6BE467-146B-4AB2-9F0F-3242E067134E}" type="pres">
      <dgm:prSet presAssocID="{362F6BF1-5F7C-477D-92A0-6839B3913832}" presName="imgShp" presStyleLbl="fgImgPlace1" presStyleIdx="2" presStyleCnt="3" custScaleX="296556" custScaleY="278053" custLinFactX="-6777" custLinFactNeighborX="-100000" custLinFactNeighborY="221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259C4C7-771D-49AB-B927-680357ECB2BB}" type="pres">
      <dgm:prSet presAssocID="{362F6BF1-5F7C-477D-92A0-6839B3913832}" presName="txShp" presStyleLbl="node1" presStyleIdx="2" presStyleCnt="3" custScaleX="138265" custScaleY="253678" custLinFactNeighborX="6055" custLinFactNeighborY="5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CB25F-5EE4-4EA7-AE11-DB030DF6A082}" type="presOf" srcId="{4A983D78-0C63-47F5-8D4C-0DAD952FBC39}" destId="{F46554B9-2AC0-4929-A5C7-53295E24CDDB}" srcOrd="0" destOrd="0" presId="urn:microsoft.com/office/officeart/2005/8/layout/vList3#1"/>
    <dgm:cxn modelId="{CD73A02A-5557-4847-A92B-20ECD8B2ED16}" type="presOf" srcId="{876338CA-34C8-4E92-8A4A-72BD49500618}" destId="{44F48CF4-BF0A-48D8-99F0-234F5CB60AB2}" srcOrd="0" destOrd="0" presId="urn:microsoft.com/office/officeart/2005/8/layout/vList3#1"/>
    <dgm:cxn modelId="{4B8A617F-699E-401C-A71D-31B2BEEDE5B7}" srcId="{876338CA-34C8-4E92-8A4A-72BD49500618}" destId="{4A983D78-0C63-47F5-8D4C-0DAD952FBC39}" srcOrd="0" destOrd="0" parTransId="{980C55DD-C6C3-4545-8B3C-F0C1358F7653}" sibTransId="{E0E3EF97-B680-4FA6-B757-42F6074C358C}"/>
    <dgm:cxn modelId="{501EFFEA-0E5C-4150-9B9B-B2820FA509FC}" srcId="{876338CA-34C8-4E92-8A4A-72BD49500618}" destId="{0BEF2C30-6B77-4FA8-8098-2F3771FCFBEC}" srcOrd="1" destOrd="0" parTransId="{BAEDF77A-08C3-49F8-95BC-E4CE184527A4}" sibTransId="{8F6AE1E5-7646-4BEE-9EA5-1D0AE132625A}"/>
    <dgm:cxn modelId="{7B9F5C7C-88F3-4782-9B12-F985159B7174}" type="presOf" srcId="{0BEF2C30-6B77-4FA8-8098-2F3771FCFBEC}" destId="{CB77FFE8-8310-4142-8670-57762B6D984A}" srcOrd="0" destOrd="0" presId="urn:microsoft.com/office/officeart/2005/8/layout/vList3#1"/>
    <dgm:cxn modelId="{0F3CB50B-EAA3-4302-9C11-B94914E3FFE1}" type="presOf" srcId="{362F6BF1-5F7C-477D-92A0-6839B3913832}" destId="{9259C4C7-771D-49AB-B927-680357ECB2BB}" srcOrd="0" destOrd="0" presId="urn:microsoft.com/office/officeart/2005/8/layout/vList3#1"/>
    <dgm:cxn modelId="{134E6FE9-CA9D-4C97-8CBB-7BA3E46FB2EB}" srcId="{876338CA-34C8-4E92-8A4A-72BD49500618}" destId="{362F6BF1-5F7C-477D-92A0-6839B3913832}" srcOrd="2" destOrd="0" parTransId="{B1C93D2A-0F7E-44F4-9998-EEF34F1E5AA1}" sibTransId="{24B7B779-33EA-4685-A62B-31C3ED3E08A3}"/>
    <dgm:cxn modelId="{5A490F86-99BF-4952-A83B-C8E0AD815EAD}" type="presParOf" srcId="{44F48CF4-BF0A-48D8-99F0-234F5CB60AB2}" destId="{61CAFC2A-2A57-43C5-8769-DA5EE0A26892}" srcOrd="0" destOrd="0" presId="urn:microsoft.com/office/officeart/2005/8/layout/vList3#1"/>
    <dgm:cxn modelId="{A9F75D48-B8EC-45E9-A480-2639AF919CDA}" type="presParOf" srcId="{61CAFC2A-2A57-43C5-8769-DA5EE0A26892}" destId="{149C4382-D980-4738-BFF9-EC27663304CC}" srcOrd="0" destOrd="0" presId="urn:microsoft.com/office/officeart/2005/8/layout/vList3#1"/>
    <dgm:cxn modelId="{8AD4EA95-394F-41C1-BAAE-8A104452EE05}" type="presParOf" srcId="{61CAFC2A-2A57-43C5-8769-DA5EE0A26892}" destId="{F46554B9-2AC0-4929-A5C7-53295E24CDDB}" srcOrd="1" destOrd="0" presId="urn:microsoft.com/office/officeart/2005/8/layout/vList3#1"/>
    <dgm:cxn modelId="{24855118-8EB9-4037-9E94-3422E5C12719}" type="presParOf" srcId="{44F48CF4-BF0A-48D8-99F0-234F5CB60AB2}" destId="{EBC53A7D-C280-441E-A7F5-577E61810A52}" srcOrd="1" destOrd="0" presId="urn:microsoft.com/office/officeart/2005/8/layout/vList3#1"/>
    <dgm:cxn modelId="{9781DEDD-AC81-4C36-A325-095FA34AA5CA}" type="presParOf" srcId="{44F48CF4-BF0A-48D8-99F0-234F5CB60AB2}" destId="{376994EF-73F9-4D0D-BFBA-6D76107C19E6}" srcOrd="2" destOrd="0" presId="urn:microsoft.com/office/officeart/2005/8/layout/vList3#1"/>
    <dgm:cxn modelId="{96C58B1C-07EA-4258-8B75-B6A23CA5E711}" type="presParOf" srcId="{376994EF-73F9-4D0D-BFBA-6D76107C19E6}" destId="{33C8C347-803A-4064-82E0-62514B3CC394}" srcOrd="0" destOrd="0" presId="urn:microsoft.com/office/officeart/2005/8/layout/vList3#1"/>
    <dgm:cxn modelId="{188FCAFC-04C2-496D-A488-A1BC5DB7DC93}" type="presParOf" srcId="{376994EF-73F9-4D0D-BFBA-6D76107C19E6}" destId="{CB77FFE8-8310-4142-8670-57762B6D984A}" srcOrd="1" destOrd="0" presId="urn:microsoft.com/office/officeart/2005/8/layout/vList3#1"/>
    <dgm:cxn modelId="{5408CDFA-2445-4A7B-A1BA-C385F873EBCB}" type="presParOf" srcId="{44F48CF4-BF0A-48D8-99F0-234F5CB60AB2}" destId="{CE97CB72-5629-4000-9803-95945B7737A7}" srcOrd="3" destOrd="0" presId="urn:microsoft.com/office/officeart/2005/8/layout/vList3#1"/>
    <dgm:cxn modelId="{31A6B6D1-0409-4E37-BC6E-75C01C8A0B88}" type="presParOf" srcId="{44F48CF4-BF0A-48D8-99F0-234F5CB60AB2}" destId="{7A7E42CA-78CB-476A-AEC2-709F63835F2B}" srcOrd="4" destOrd="0" presId="urn:microsoft.com/office/officeart/2005/8/layout/vList3#1"/>
    <dgm:cxn modelId="{48F4C705-2248-42ED-A09F-A6A3D2981AD4}" type="presParOf" srcId="{7A7E42CA-78CB-476A-AEC2-709F63835F2B}" destId="{2E6BE467-146B-4AB2-9F0F-3242E067134E}" srcOrd="0" destOrd="0" presId="urn:microsoft.com/office/officeart/2005/8/layout/vList3#1"/>
    <dgm:cxn modelId="{F5F09197-5356-401C-A64A-1E49380A480D}" type="presParOf" srcId="{7A7E42CA-78CB-476A-AEC2-709F63835F2B}" destId="{9259C4C7-771D-49AB-B927-680357ECB2B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B6C2D3-C6A8-4F73-9376-5B2AF2DF9756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116E21D8-EF02-479E-B6BB-F2C558E0D4B7}">
      <dgm:prSet/>
      <dgm:spPr/>
      <dgm:t>
        <a:bodyPr/>
        <a:lstStyle/>
        <a:p>
          <a:r>
            <a:rPr lang="ru-RU" dirty="0" smtClean="0"/>
            <a:t>Провести комплексный анализ школьной ситуации и причин пониженного уровня благополучия обучающихся.</a:t>
          </a:r>
          <a:endParaRPr lang="ru-RU" dirty="0"/>
        </a:p>
      </dgm:t>
    </dgm:pt>
    <dgm:pt modelId="{8FDDF5BF-DE11-4C2C-A8E0-203D7653E602}" type="parTrans" cxnId="{0B8E6E71-82B9-4D39-90F8-FD743B1D6337}">
      <dgm:prSet/>
      <dgm:spPr/>
      <dgm:t>
        <a:bodyPr/>
        <a:lstStyle/>
        <a:p>
          <a:endParaRPr lang="ru-RU"/>
        </a:p>
      </dgm:t>
    </dgm:pt>
    <dgm:pt modelId="{8BFBCC19-9CDC-496E-A174-26977282648E}" type="sibTrans" cxnId="{0B8E6E71-82B9-4D39-90F8-FD743B1D6337}">
      <dgm:prSet/>
      <dgm:spPr/>
      <dgm:t>
        <a:bodyPr/>
        <a:lstStyle/>
        <a:p>
          <a:endParaRPr lang="ru-RU"/>
        </a:p>
      </dgm:t>
    </dgm:pt>
    <dgm:pt modelId="{AFCF4EA4-99FA-494E-BAF7-7EBD55E6A3F5}">
      <dgm:prSet phldrT="[Текст]"/>
      <dgm:spPr/>
      <dgm:t>
        <a:bodyPr/>
        <a:lstStyle/>
        <a:p>
          <a:r>
            <a:rPr lang="ru-RU" dirty="0" smtClean="0"/>
            <a:t>Понизить уровень тревожности обучающихся.</a:t>
          </a:r>
          <a:endParaRPr lang="ru-RU" dirty="0"/>
        </a:p>
      </dgm:t>
    </dgm:pt>
    <dgm:pt modelId="{1CCB99F3-B881-4C8D-9665-FA072C173257}" type="parTrans" cxnId="{8B0A68AE-D7EE-4DDF-81A3-05A3AFC16E61}">
      <dgm:prSet/>
      <dgm:spPr/>
      <dgm:t>
        <a:bodyPr/>
        <a:lstStyle/>
        <a:p>
          <a:endParaRPr lang="ru-RU"/>
        </a:p>
      </dgm:t>
    </dgm:pt>
    <dgm:pt modelId="{22B9EEC1-67C0-475B-B348-5D46EAB5ECD7}" type="sibTrans" cxnId="{8B0A68AE-D7EE-4DDF-81A3-05A3AFC16E61}">
      <dgm:prSet/>
      <dgm:spPr/>
      <dgm:t>
        <a:bodyPr/>
        <a:lstStyle/>
        <a:p>
          <a:endParaRPr lang="ru-RU"/>
        </a:p>
      </dgm:t>
    </dgm:pt>
    <dgm:pt modelId="{1322DF79-8F3C-4020-9C21-A22A334078B1}">
      <dgm:prSet phldrT="[Текст]"/>
      <dgm:spPr/>
      <dgm:t>
        <a:bodyPr/>
        <a:lstStyle/>
        <a:p>
          <a:r>
            <a:rPr lang="ru-RU" dirty="0" smtClean="0"/>
            <a:t>Повысить уровень поддержки обучающихся со стороны педагогических работников.</a:t>
          </a:r>
          <a:endParaRPr lang="ru-RU" dirty="0"/>
        </a:p>
      </dgm:t>
    </dgm:pt>
    <dgm:pt modelId="{13681CAB-052A-4DA0-95BD-B0206196A4E8}" type="parTrans" cxnId="{5D7C0ECF-6E04-4F23-8682-2AFEEFFB7DC4}">
      <dgm:prSet/>
      <dgm:spPr/>
      <dgm:t>
        <a:bodyPr/>
        <a:lstStyle/>
        <a:p>
          <a:endParaRPr lang="ru-RU"/>
        </a:p>
      </dgm:t>
    </dgm:pt>
    <dgm:pt modelId="{93CD3BAB-A232-4CC8-B71E-B5EE5DE3DB31}" type="sibTrans" cxnId="{5D7C0ECF-6E04-4F23-8682-2AFEEFFB7DC4}">
      <dgm:prSet/>
      <dgm:spPr/>
      <dgm:t>
        <a:bodyPr/>
        <a:lstStyle/>
        <a:p>
          <a:endParaRPr lang="ru-RU"/>
        </a:p>
      </dgm:t>
    </dgm:pt>
    <dgm:pt modelId="{02799168-349E-4528-8ED9-8B4FBB6BA40E}" type="pres">
      <dgm:prSet presAssocID="{5FB6C2D3-C6A8-4F73-9376-5B2AF2DF9756}" presName="Name0" presStyleCnt="0">
        <dgm:presLayoutVars>
          <dgm:dir/>
          <dgm:resizeHandles val="exact"/>
        </dgm:presLayoutVars>
      </dgm:prSet>
      <dgm:spPr/>
    </dgm:pt>
    <dgm:pt modelId="{D0BE25F4-F914-4925-BC3B-A5660B617722}" type="pres">
      <dgm:prSet presAssocID="{5FB6C2D3-C6A8-4F73-9376-5B2AF2DF9756}" presName="fgShape" presStyleLbl="fgShp" presStyleIdx="0" presStyleCnt="1" custScaleY="153333"/>
      <dgm:spPr/>
    </dgm:pt>
    <dgm:pt modelId="{F415A022-0AA3-4DAF-B4A0-B67F8E9C57B9}" type="pres">
      <dgm:prSet presAssocID="{5FB6C2D3-C6A8-4F73-9376-5B2AF2DF9756}" presName="linComp" presStyleCnt="0"/>
      <dgm:spPr/>
    </dgm:pt>
    <dgm:pt modelId="{7CFCAE2F-8548-4EC0-A22C-FEA5165DFC28}" type="pres">
      <dgm:prSet presAssocID="{116E21D8-EF02-479E-B6BB-F2C558E0D4B7}" presName="compNode" presStyleCnt="0"/>
      <dgm:spPr/>
    </dgm:pt>
    <dgm:pt modelId="{838F5100-7A39-4053-AA95-68B3FCE24E88}" type="pres">
      <dgm:prSet presAssocID="{116E21D8-EF02-479E-B6BB-F2C558E0D4B7}" presName="bkgdShape" presStyleLbl="node1" presStyleIdx="0" presStyleCnt="3"/>
      <dgm:spPr/>
      <dgm:t>
        <a:bodyPr/>
        <a:lstStyle/>
        <a:p>
          <a:endParaRPr lang="ru-RU"/>
        </a:p>
      </dgm:t>
    </dgm:pt>
    <dgm:pt modelId="{B908FC9C-1611-490C-BBB0-38EC7A62762D}" type="pres">
      <dgm:prSet presAssocID="{116E21D8-EF02-479E-B6BB-F2C558E0D4B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C3C1F-943A-499A-821A-EA5C71B56429}" type="pres">
      <dgm:prSet presAssocID="{116E21D8-EF02-479E-B6BB-F2C558E0D4B7}" presName="invisiNode" presStyleLbl="node1" presStyleIdx="0" presStyleCnt="3"/>
      <dgm:spPr/>
    </dgm:pt>
    <dgm:pt modelId="{1C26AA7D-68E7-4EEF-A240-1C56FE25F7E1}" type="pres">
      <dgm:prSet presAssocID="{116E21D8-EF02-479E-B6BB-F2C558E0D4B7}" presName="imagNode" presStyleLbl="fgImgPlace1" presStyleIdx="0" presStyleCnt="3" custScaleX="64353" custScaleY="696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9833DD-96D5-4990-92F8-C77B74F83482}" type="pres">
      <dgm:prSet presAssocID="{8BFBCC19-9CDC-496E-A174-2697728264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EBB3D6-F5BC-48F3-A23B-3257969E245C}" type="pres">
      <dgm:prSet presAssocID="{AFCF4EA4-99FA-494E-BAF7-7EBD55E6A3F5}" presName="compNode" presStyleCnt="0"/>
      <dgm:spPr/>
    </dgm:pt>
    <dgm:pt modelId="{E4CC6214-9B87-46F6-8814-9CE4791371F3}" type="pres">
      <dgm:prSet presAssocID="{AFCF4EA4-99FA-494E-BAF7-7EBD55E6A3F5}" presName="bkgdShape" presStyleLbl="node1" presStyleIdx="1" presStyleCnt="3"/>
      <dgm:spPr/>
      <dgm:t>
        <a:bodyPr/>
        <a:lstStyle/>
        <a:p>
          <a:endParaRPr lang="ru-RU"/>
        </a:p>
      </dgm:t>
    </dgm:pt>
    <dgm:pt modelId="{100A96EF-F7E2-4778-AB4B-1BE138C71455}" type="pres">
      <dgm:prSet presAssocID="{AFCF4EA4-99FA-494E-BAF7-7EBD55E6A3F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889BC-268A-4712-9154-2A92AE478CEB}" type="pres">
      <dgm:prSet presAssocID="{AFCF4EA4-99FA-494E-BAF7-7EBD55E6A3F5}" presName="invisiNode" presStyleLbl="node1" presStyleIdx="1" presStyleCnt="3"/>
      <dgm:spPr/>
    </dgm:pt>
    <dgm:pt modelId="{2D01D779-9ECB-4D7B-A87C-293FC3330018}" type="pres">
      <dgm:prSet presAssocID="{AFCF4EA4-99FA-494E-BAF7-7EBD55E6A3F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01358F-A996-4876-B64F-10B925273512}" type="pres">
      <dgm:prSet presAssocID="{22B9EEC1-67C0-475B-B348-5D46EAB5ECD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784B7C-7FBC-4BC8-A5D9-7B827B2C7269}" type="pres">
      <dgm:prSet presAssocID="{1322DF79-8F3C-4020-9C21-A22A334078B1}" presName="compNode" presStyleCnt="0"/>
      <dgm:spPr/>
    </dgm:pt>
    <dgm:pt modelId="{AAF2A14B-1144-4FF3-A0CD-ACB1BFB87232}" type="pres">
      <dgm:prSet presAssocID="{1322DF79-8F3C-4020-9C21-A22A334078B1}" presName="bkgdShape" presStyleLbl="node1" presStyleIdx="2" presStyleCnt="3"/>
      <dgm:spPr/>
      <dgm:t>
        <a:bodyPr/>
        <a:lstStyle/>
        <a:p>
          <a:endParaRPr lang="ru-RU"/>
        </a:p>
      </dgm:t>
    </dgm:pt>
    <dgm:pt modelId="{5D094E3E-FA8C-4683-BDFD-78640BB0ECE5}" type="pres">
      <dgm:prSet presAssocID="{1322DF79-8F3C-4020-9C21-A22A334078B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6B15E-3BAD-461D-9C21-AAA61AC9E8BF}" type="pres">
      <dgm:prSet presAssocID="{1322DF79-8F3C-4020-9C21-A22A334078B1}" presName="invisiNode" presStyleLbl="node1" presStyleIdx="2" presStyleCnt="3"/>
      <dgm:spPr/>
    </dgm:pt>
    <dgm:pt modelId="{0480DE09-0EC4-417C-B30A-271CDDF6A903}" type="pres">
      <dgm:prSet presAssocID="{1322DF79-8F3C-4020-9C21-A22A334078B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B5A813D-6EF6-4489-A2DB-129543A39073}" type="presOf" srcId="{22B9EEC1-67C0-475B-B348-5D46EAB5ECD7}" destId="{0C01358F-A996-4876-B64F-10B925273512}" srcOrd="0" destOrd="0" presId="urn:microsoft.com/office/officeart/2005/8/layout/hList7#1"/>
    <dgm:cxn modelId="{04F5D85D-15A4-47AC-BFF9-B759C5065C54}" type="presOf" srcId="{AFCF4EA4-99FA-494E-BAF7-7EBD55E6A3F5}" destId="{100A96EF-F7E2-4778-AB4B-1BE138C71455}" srcOrd="1" destOrd="0" presId="urn:microsoft.com/office/officeart/2005/8/layout/hList7#1"/>
    <dgm:cxn modelId="{8B0A68AE-D7EE-4DDF-81A3-05A3AFC16E61}" srcId="{5FB6C2D3-C6A8-4F73-9376-5B2AF2DF9756}" destId="{AFCF4EA4-99FA-494E-BAF7-7EBD55E6A3F5}" srcOrd="1" destOrd="0" parTransId="{1CCB99F3-B881-4C8D-9665-FA072C173257}" sibTransId="{22B9EEC1-67C0-475B-B348-5D46EAB5ECD7}"/>
    <dgm:cxn modelId="{1BF1A94C-BCC1-4E13-AF37-99A63E369C90}" type="presOf" srcId="{1322DF79-8F3C-4020-9C21-A22A334078B1}" destId="{AAF2A14B-1144-4FF3-A0CD-ACB1BFB87232}" srcOrd="0" destOrd="0" presId="urn:microsoft.com/office/officeart/2005/8/layout/hList7#1"/>
    <dgm:cxn modelId="{5D7C0ECF-6E04-4F23-8682-2AFEEFFB7DC4}" srcId="{5FB6C2D3-C6A8-4F73-9376-5B2AF2DF9756}" destId="{1322DF79-8F3C-4020-9C21-A22A334078B1}" srcOrd="2" destOrd="0" parTransId="{13681CAB-052A-4DA0-95BD-B0206196A4E8}" sibTransId="{93CD3BAB-A232-4CC8-B71E-B5EE5DE3DB31}"/>
    <dgm:cxn modelId="{E8489A58-9F88-4342-BD1B-B202CF4E5185}" type="presOf" srcId="{116E21D8-EF02-479E-B6BB-F2C558E0D4B7}" destId="{B908FC9C-1611-490C-BBB0-38EC7A62762D}" srcOrd="1" destOrd="0" presId="urn:microsoft.com/office/officeart/2005/8/layout/hList7#1"/>
    <dgm:cxn modelId="{DD2B3AB7-821A-4D19-97EE-A4BC483C1FD8}" type="presOf" srcId="{1322DF79-8F3C-4020-9C21-A22A334078B1}" destId="{5D094E3E-FA8C-4683-BDFD-78640BB0ECE5}" srcOrd="1" destOrd="0" presId="urn:microsoft.com/office/officeart/2005/8/layout/hList7#1"/>
    <dgm:cxn modelId="{2707B571-430B-46A4-B7D7-2A785171E606}" type="presOf" srcId="{5FB6C2D3-C6A8-4F73-9376-5B2AF2DF9756}" destId="{02799168-349E-4528-8ED9-8B4FBB6BA40E}" srcOrd="0" destOrd="0" presId="urn:microsoft.com/office/officeart/2005/8/layout/hList7#1"/>
    <dgm:cxn modelId="{0B8E6E71-82B9-4D39-90F8-FD743B1D6337}" srcId="{5FB6C2D3-C6A8-4F73-9376-5B2AF2DF9756}" destId="{116E21D8-EF02-479E-B6BB-F2C558E0D4B7}" srcOrd="0" destOrd="0" parTransId="{8FDDF5BF-DE11-4C2C-A8E0-203D7653E602}" sibTransId="{8BFBCC19-9CDC-496E-A174-26977282648E}"/>
    <dgm:cxn modelId="{2F4DEEBE-B5AE-4FB4-B647-5BA4902B997A}" type="presOf" srcId="{AFCF4EA4-99FA-494E-BAF7-7EBD55E6A3F5}" destId="{E4CC6214-9B87-46F6-8814-9CE4791371F3}" srcOrd="0" destOrd="0" presId="urn:microsoft.com/office/officeart/2005/8/layout/hList7#1"/>
    <dgm:cxn modelId="{D90BB092-517F-415A-8131-D9462BC39CE7}" type="presOf" srcId="{116E21D8-EF02-479E-B6BB-F2C558E0D4B7}" destId="{838F5100-7A39-4053-AA95-68B3FCE24E88}" srcOrd="0" destOrd="0" presId="urn:microsoft.com/office/officeart/2005/8/layout/hList7#1"/>
    <dgm:cxn modelId="{FEB8F08C-0364-4B24-B440-77D7989CCBDA}" type="presOf" srcId="{8BFBCC19-9CDC-496E-A174-26977282648E}" destId="{4E9833DD-96D5-4990-92F8-C77B74F83482}" srcOrd="0" destOrd="0" presId="urn:microsoft.com/office/officeart/2005/8/layout/hList7#1"/>
    <dgm:cxn modelId="{8A6B7446-E4D8-4FAB-B5A6-C1070377DD9F}" type="presParOf" srcId="{02799168-349E-4528-8ED9-8B4FBB6BA40E}" destId="{D0BE25F4-F914-4925-BC3B-A5660B617722}" srcOrd="0" destOrd="0" presId="urn:microsoft.com/office/officeart/2005/8/layout/hList7#1"/>
    <dgm:cxn modelId="{A30EB65E-20D6-4CE2-99F2-8085A8123B11}" type="presParOf" srcId="{02799168-349E-4528-8ED9-8B4FBB6BA40E}" destId="{F415A022-0AA3-4DAF-B4A0-B67F8E9C57B9}" srcOrd="1" destOrd="0" presId="urn:microsoft.com/office/officeart/2005/8/layout/hList7#1"/>
    <dgm:cxn modelId="{2528A593-600D-4B3E-92D9-72FD4A57D85B}" type="presParOf" srcId="{F415A022-0AA3-4DAF-B4A0-B67F8E9C57B9}" destId="{7CFCAE2F-8548-4EC0-A22C-FEA5165DFC28}" srcOrd="0" destOrd="0" presId="urn:microsoft.com/office/officeart/2005/8/layout/hList7#1"/>
    <dgm:cxn modelId="{D3B2E585-B383-442E-9694-3319BEFA1E81}" type="presParOf" srcId="{7CFCAE2F-8548-4EC0-A22C-FEA5165DFC28}" destId="{838F5100-7A39-4053-AA95-68B3FCE24E88}" srcOrd="0" destOrd="0" presId="urn:microsoft.com/office/officeart/2005/8/layout/hList7#1"/>
    <dgm:cxn modelId="{1D9CEF5C-6E68-4034-89E1-5B2C582A54CB}" type="presParOf" srcId="{7CFCAE2F-8548-4EC0-A22C-FEA5165DFC28}" destId="{B908FC9C-1611-490C-BBB0-38EC7A62762D}" srcOrd="1" destOrd="0" presId="urn:microsoft.com/office/officeart/2005/8/layout/hList7#1"/>
    <dgm:cxn modelId="{B5975ED5-488F-4062-9E4F-514ECA0B689E}" type="presParOf" srcId="{7CFCAE2F-8548-4EC0-A22C-FEA5165DFC28}" destId="{6A0C3C1F-943A-499A-821A-EA5C71B56429}" srcOrd="2" destOrd="0" presId="urn:microsoft.com/office/officeart/2005/8/layout/hList7#1"/>
    <dgm:cxn modelId="{BF39C579-B70D-4367-AA8F-7D855E80D6F6}" type="presParOf" srcId="{7CFCAE2F-8548-4EC0-A22C-FEA5165DFC28}" destId="{1C26AA7D-68E7-4EEF-A240-1C56FE25F7E1}" srcOrd="3" destOrd="0" presId="urn:microsoft.com/office/officeart/2005/8/layout/hList7#1"/>
    <dgm:cxn modelId="{9711C177-2DEF-480B-B8D9-B514BB3347AB}" type="presParOf" srcId="{F415A022-0AA3-4DAF-B4A0-B67F8E9C57B9}" destId="{4E9833DD-96D5-4990-92F8-C77B74F83482}" srcOrd="1" destOrd="0" presId="urn:microsoft.com/office/officeart/2005/8/layout/hList7#1"/>
    <dgm:cxn modelId="{8A34059B-1DEE-40DF-ADE6-E2BA78ECAD44}" type="presParOf" srcId="{F415A022-0AA3-4DAF-B4A0-B67F8E9C57B9}" destId="{02EBB3D6-F5BC-48F3-A23B-3257969E245C}" srcOrd="2" destOrd="0" presId="urn:microsoft.com/office/officeart/2005/8/layout/hList7#1"/>
    <dgm:cxn modelId="{F1232F13-3885-421B-B3D3-D452A7885E47}" type="presParOf" srcId="{02EBB3D6-F5BC-48F3-A23B-3257969E245C}" destId="{E4CC6214-9B87-46F6-8814-9CE4791371F3}" srcOrd="0" destOrd="0" presId="urn:microsoft.com/office/officeart/2005/8/layout/hList7#1"/>
    <dgm:cxn modelId="{8BA207BD-7736-4A11-A020-3100BB33063B}" type="presParOf" srcId="{02EBB3D6-F5BC-48F3-A23B-3257969E245C}" destId="{100A96EF-F7E2-4778-AB4B-1BE138C71455}" srcOrd="1" destOrd="0" presId="urn:microsoft.com/office/officeart/2005/8/layout/hList7#1"/>
    <dgm:cxn modelId="{544FC84A-8135-46AF-885A-B35457ADC28C}" type="presParOf" srcId="{02EBB3D6-F5BC-48F3-A23B-3257969E245C}" destId="{CA6889BC-268A-4712-9154-2A92AE478CEB}" srcOrd="2" destOrd="0" presId="urn:microsoft.com/office/officeart/2005/8/layout/hList7#1"/>
    <dgm:cxn modelId="{DCD1B06C-7B31-4C5A-A306-BF7226511D04}" type="presParOf" srcId="{02EBB3D6-F5BC-48F3-A23B-3257969E245C}" destId="{2D01D779-9ECB-4D7B-A87C-293FC3330018}" srcOrd="3" destOrd="0" presId="urn:microsoft.com/office/officeart/2005/8/layout/hList7#1"/>
    <dgm:cxn modelId="{CE204E23-A015-44B9-A533-3EF67939A9F4}" type="presParOf" srcId="{F415A022-0AA3-4DAF-B4A0-B67F8E9C57B9}" destId="{0C01358F-A996-4876-B64F-10B925273512}" srcOrd="3" destOrd="0" presId="urn:microsoft.com/office/officeart/2005/8/layout/hList7#1"/>
    <dgm:cxn modelId="{F6ABDBA3-4821-4796-9D9F-0FC813022B03}" type="presParOf" srcId="{F415A022-0AA3-4DAF-B4A0-B67F8E9C57B9}" destId="{1C784B7C-7FBC-4BC8-A5D9-7B827B2C7269}" srcOrd="4" destOrd="0" presId="urn:microsoft.com/office/officeart/2005/8/layout/hList7#1"/>
    <dgm:cxn modelId="{27EA9869-BC34-400D-BF9B-4F0056CC8E02}" type="presParOf" srcId="{1C784B7C-7FBC-4BC8-A5D9-7B827B2C7269}" destId="{AAF2A14B-1144-4FF3-A0CD-ACB1BFB87232}" srcOrd="0" destOrd="0" presId="urn:microsoft.com/office/officeart/2005/8/layout/hList7#1"/>
    <dgm:cxn modelId="{E092863D-6C9A-4CEC-B418-0F29F48B5122}" type="presParOf" srcId="{1C784B7C-7FBC-4BC8-A5D9-7B827B2C7269}" destId="{5D094E3E-FA8C-4683-BDFD-78640BB0ECE5}" srcOrd="1" destOrd="0" presId="urn:microsoft.com/office/officeart/2005/8/layout/hList7#1"/>
    <dgm:cxn modelId="{42539039-1A19-4A78-B19E-306A836F279F}" type="presParOf" srcId="{1C784B7C-7FBC-4BC8-A5D9-7B827B2C7269}" destId="{31E6B15E-3BAD-461D-9C21-AAA61AC9E8BF}" srcOrd="2" destOrd="0" presId="urn:microsoft.com/office/officeart/2005/8/layout/hList7#1"/>
    <dgm:cxn modelId="{15B1B624-F9AD-4314-80FD-C35656F28B17}" type="presParOf" srcId="{1C784B7C-7FBC-4BC8-A5D9-7B827B2C7269}" destId="{0480DE09-0EC4-417C-B30A-271CDDF6A90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8D5596-5F14-42D7-98DA-78F4BFEA87C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95F0E8-45FF-46EA-B08A-A37F5DC4B1F3}">
      <dgm:prSet phldrT="[Текст]" custT="1"/>
      <dgm:spPr/>
      <dgm:t>
        <a:bodyPr/>
        <a:lstStyle/>
        <a:p>
          <a:r>
            <a:rPr lang="ru-RU" sz="2400" b="1" dirty="0" smtClean="0"/>
            <a:t>Низкий уровень учебной мотивации</a:t>
          </a:r>
          <a:endParaRPr lang="ru-RU" sz="2400" b="1" dirty="0"/>
        </a:p>
      </dgm:t>
    </dgm:pt>
    <dgm:pt modelId="{EBDF2394-E95F-428E-B116-EDB4546DB265}" type="parTrans" cxnId="{CA0105EF-5D91-4108-AA74-3D103637B84E}">
      <dgm:prSet/>
      <dgm:spPr/>
      <dgm:t>
        <a:bodyPr/>
        <a:lstStyle/>
        <a:p>
          <a:endParaRPr lang="ru-RU"/>
        </a:p>
      </dgm:t>
    </dgm:pt>
    <dgm:pt modelId="{2DBD7983-A53E-46FA-8747-3BF76394D554}" type="sibTrans" cxnId="{CA0105EF-5D91-4108-AA74-3D103637B84E}">
      <dgm:prSet/>
      <dgm:spPr/>
      <dgm:t>
        <a:bodyPr/>
        <a:lstStyle/>
        <a:p>
          <a:endParaRPr lang="ru-RU"/>
        </a:p>
      </dgm:t>
    </dgm:pt>
    <dgm:pt modelId="{244E3844-511C-409F-8012-957A4BBC3AE0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низкие общие и качественные показатели за учебные периоды;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A20A90C-A653-4553-ABB4-6F38C95970C4}" type="parTrans" cxnId="{29A63471-D07C-438C-A8CE-9748B0FE84F0}">
      <dgm:prSet/>
      <dgm:spPr/>
      <dgm:t>
        <a:bodyPr/>
        <a:lstStyle/>
        <a:p>
          <a:endParaRPr lang="ru-RU"/>
        </a:p>
      </dgm:t>
    </dgm:pt>
    <dgm:pt modelId="{56C15B91-C064-4178-A56C-021376E5F5FB}" type="sibTrans" cxnId="{29A63471-D07C-438C-A8CE-9748B0FE84F0}">
      <dgm:prSet/>
      <dgm:spPr/>
      <dgm:t>
        <a:bodyPr/>
        <a:lstStyle/>
        <a:p>
          <a:endParaRPr lang="ru-RU"/>
        </a:p>
      </dgm:t>
    </dgm:pt>
    <dgm:pt modelId="{0E179498-85FF-447E-91F3-E6A67BDFD664}">
      <dgm:prSet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низкие показатели мониторинговых исследований, ВПР.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656192A-AB97-4DBF-A483-BB8363234BC6}" type="parTrans" cxnId="{22248F13-2898-47C3-933B-85FB19E7055B}">
      <dgm:prSet/>
      <dgm:spPr/>
      <dgm:t>
        <a:bodyPr/>
        <a:lstStyle/>
        <a:p>
          <a:endParaRPr lang="ru-RU"/>
        </a:p>
      </dgm:t>
    </dgm:pt>
    <dgm:pt modelId="{500FE8A4-9BC3-496C-B58B-39FB2E68D063}" type="sibTrans" cxnId="{22248F13-2898-47C3-933B-85FB19E7055B}">
      <dgm:prSet/>
      <dgm:spPr/>
      <dgm:t>
        <a:bodyPr/>
        <a:lstStyle/>
        <a:p>
          <a:endParaRPr lang="ru-RU"/>
        </a:p>
      </dgm:t>
    </dgm:pt>
    <dgm:pt modelId="{793EBD6E-A540-4E27-BE44-035BCF147895}" type="pres">
      <dgm:prSet presAssocID="{268D5596-5F14-42D7-98DA-78F4BFEA87C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C7DCAE-1CC0-4907-A8C8-B89D688793E4}" type="pres">
      <dgm:prSet presAssocID="{FE95F0E8-45FF-46EA-B08A-A37F5DC4B1F3}" presName="linNode" presStyleCnt="0"/>
      <dgm:spPr/>
    </dgm:pt>
    <dgm:pt modelId="{5A79096A-7B36-4983-9E15-E3C39CA3AD84}" type="pres">
      <dgm:prSet presAssocID="{FE95F0E8-45FF-46EA-B08A-A37F5DC4B1F3}" presName="parentShp" presStyleLbl="node1" presStyleIdx="0" presStyleCnt="1" custScaleX="90973" custLinFactNeighborX="1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1B4F6-9AF5-43C1-9577-3B70E32FA848}" type="pres">
      <dgm:prSet presAssocID="{FE95F0E8-45FF-46EA-B08A-A37F5DC4B1F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75BDF4-972C-4F5B-9C09-B2EB3964F4B9}" type="presOf" srcId="{0E179498-85FF-447E-91F3-E6A67BDFD664}" destId="{6901B4F6-9AF5-43C1-9577-3B70E32FA848}" srcOrd="0" destOrd="1" presId="urn:microsoft.com/office/officeart/2005/8/layout/vList6"/>
    <dgm:cxn modelId="{29A63471-D07C-438C-A8CE-9748B0FE84F0}" srcId="{FE95F0E8-45FF-46EA-B08A-A37F5DC4B1F3}" destId="{244E3844-511C-409F-8012-957A4BBC3AE0}" srcOrd="0" destOrd="0" parTransId="{7A20A90C-A653-4553-ABB4-6F38C95970C4}" sibTransId="{56C15B91-C064-4178-A56C-021376E5F5FB}"/>
    <dgm:cxn modelId="{CA0105EF-5D91-4108-AA74-3D103637B84E}" srcId="{268D5596-5F14-42D7-98DA-78F4BFEA87CD}" destId="{FE95F0E8-45FF-46EA-B08A-A37F5DC4B1F3}" srcOrd="0" destOrd="0" parTransId="{EBDF2394-E95F-428E-B116-EDB4546DB265}" sibTransId="{2DBD7983-A53E-46FA-8747-3BF76394D554}"/>
    <dgm:cxn modelId="{78AF86C7-8F03-42CB-93F5-2534B3EAB4E8}" type="presOf" srcId="{FE95F0E8-45FF-46EA-B08A-A37F5DC4B1F3}" destId="{5A79096A-7B36-4983-9E15-E3C39CA3AD84}" srcOrd="0" destOrd="0" presId="urn:microsoft.com/office/officeart/2005/8/layout/vList6"/>
    <dgm:cxn modelId="{C25206AF-67C0-4122-A971-D7B02E77D48C}" type="presOf" srcId="{244E3844-511C-409F-8012-957A4BBC3AE0}" destId="{6901B4F6-9AF5-43C1-9577-3B70E32FA848}" srcOrd="0" destOrd="0" presId="urn:microsoft.com/office/officeart/2005/8/layout/vList6"/>
    <dgm:cxn modelId="{AA4203B4-D4BA-4C38-BC6B-1716DBCA33FD}" type="presOf" srcId="{268D5596-5F14-42D7-98DA-78F4BFEA87CD}" destId="{793EBD6E-A540-4E27-BE44-035BCF147895}" srcOrd="0" destOrd="0" presId="urn:microsoft.com/office/officeart/2005/8/layout/vList6"/>
    <dgm:cxn modelId="{22248F13-2898-47C3-933B-85FB19E7055B}" srcId="{FE95F0E8-45FF-46EA-B08A-A37F5DC4B1F3}" destId="{0E179498-85FF-447E-91F3-E6A67BDFD664}" srcOrd="1" destOrd="0" parTransId="{7656192A-AB97-4DBF-A483-BB8363234BC6}" sibTransId="{500FE8A4-9BC3-496C-B58B-39FB2E68D063}"/>
    <dgm:cxn modelId="{390572A1-523F-44DC-888C-79EEE4D6E96C}" type="presParOf" srcId="{793EBD6E-A540-4E27-BE44-035BCF147895}" destId="{91C7DCAE-1CC0-4907-A8C8-B89D688793E4}" srcOrd="0" destOrd="0" presId="urn:microsoft.com/office/officeart/2005/8/layout/vList6"/>
    <dgm:cxn modelId="{F7D03617-D412-4B5B-B3CB-A284D0951EBE}" type="presParOf" srcId="{91C7DCAE-1CC0-4907-A8C8-B89D688793E4}" destId="{5A79096A-7B36-4983-9E15-E3C39CA3AD84}" srcOrd="0" destOrd="0" presId="urn:microsoft.com/office/officeart/2005/8/layout/vList6"/>
    <dgm:cxn modelId="{0F9196FC-D434-4B3F-84F4-4C86A14F5492}" type="presParOf" srcId="{91C7DCAE-1CC0-4907-A8C8-B89D688793E4}" destId="{6901B4F6-9AF5-43C1-9577-3B70E32FA84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251622-FC0D-4402-80D9-040130BA6A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BAC6B70-7ACC-4EDF-9FC6-4E8DFD457B23}">
      <dgm:prSet phldrT="[Текст]"/>
      <dgm:spPr/>
      <dgm:t>
        <a:bodyPr/>
        <a:lstStyle/>
        <a:p>
          <a:r>
            <a:rPr lang="ru-RU" dirty="0" smtClean="0"/>
            <a:t>Самодиагностика по выявлению обучающихся       с низким уровнем мотивации</a:t>
          </a:r>
          <a:endParaRPr lang="ru-RU" dirty="0"/>
        </a:p>
      </dgm:t>
    </dgm:pt>
    <dgm:pt modelId="{88E0D11A-A720-4519-82BC-8AE33DB9449E}" type="parTrans" cxnId="{8422F7CD-4718-4B22-B552-B52D4DB41D5F}">
      <dgm:prSet/>
      <dgm:spPr/>
      <dgm:t>
        <a:bodyPr/>
        <a:lstStyle/>
        <a:p>
          <a:endParaRPr lang="ru-RU"/>
        </a:p>
      </dgm:t>
    </dgm:pt>
    <dgm:pt modelId="{6A33C8F2-9FBB-49F3-82F5-A5F430E11599}" type="sibTrans" cxnId="{8422F7CD-4718-4B22-B552-B52D4DB41D5F}">
      <dgm:prSet/>
      <dgm:spPr/>
      <dgm:t>
        <a:bodyPr/>
        <a:lstStyle/>
        <a:p>
          <a:endParaRPr lang="ru-RU"/>
        </a:p>
      </dgm:t>
    </dgm:pt>
    <dgm:pt modelId="{43B29708-012A-4CE3-8E97-B0D1E913F823}">
      <dgm:prSet phldrT="[Текст]" custT="1"/>
      <dgm:spPr/>
      <dgm:t>
        <a:bodyPr/>
        <a:lstStyle/>
        <a:p>
          <a:r>
            <a:rPr lang="ru-RU" sz="1400" dirty="0" smtClean="0"/>
            <a:t>Постановка задач, определение комплексных мер и критериев оценивания результативности, анализ ресурсов.</a:t>
          </a:r>
          <a:endParaRPr lang="ru-RU" sz="1400" dirty="0"/>
        </a:p>
      </dgm:t>
    </dgm:pt>
    <dgm:pt modelId="{74C866C9-C43A-4F22-985F-DD723B948AF6}" type="parTrans" cxnId="{79C6A219-E02B-452C-ABCD-7311C50C2869}">
      <dgm:prSet/>
      <dgm:spPr/>
      <dgm:t>
        <a:bodyPr/>
        <a:lstStyle/>
        <a:p>
          <a:endParaRPr lang="ru-RU"/>
        </a:p>
      </dgm:t>
    </dgm:pt>
    <dgm:pt modelId="{97C79A22-89C3-4995-AB74-124F8346B42A}" type="sibTrans" cxnId="{79C6A219-E02B-452C-ABCD-7311C50C2869}">
      <dgm:prSet/>
      <dgm:spPr/>
      <dgm:t>
        <a:bodyPr/>
        <a:lstStyle/>
        <a:p>
          <a:endParaRPr lang="ru-RU"/>
        </a:p>
      </dgm:t>
    </dgm:pt>
    <dgm:pt modelId="{5D6C416D-9E83-43BA-983D-74AFB80C1F6F}">
      <dgm:prSet phldrT="[Текст]"/>
      <dgm:spPr/>
      <dgm:t>
        <a:bodyPr/>
        <a:lstStyle/>
        <a:p>
          <a:r>
            <a:rPr lang="ru-RU" dirty="0" smtClean="0"/>
            <a:t>Реализация комплексных  мер, оценка  эффективности результатов</a:t>
          </a:r>
          <a:endParaRPr lang="ru-RU" dirty="0"/>
        </a:p>
      </dgm:t>
    </dgm:pt>
    <dgm:pt modelId="{49A2812C-7DAF-44DB-94B3-455E20347B3B}" type="parTrans" cxnId="{FCA4ADFA-CDE0-4852-87F4-B148CE5920E0}">
      <dgm:prSet/>
      <dgm:spPr/>
      <dgm:t>
        <a:bodyPr/>
        <a:lstStyle/>
        <a:p>
          <a:endParaRPr lang="ru-RU"/>
        </a:p>
      </dgm:t>
    </dgm:pt>
    <dgm:pt modelId="{ADA210B9-D970-4B7D-8050-B32F27C9139A}" type="sibTrans" cxnId="{FCA4ADFA-CDE0-4852-87F4-B148CE5920E0}">
      <dgm:prSet/>
      <dgm:spPr/>
      <dgm:t>
        <a:bodyPr/>
        <a:lstStyle/>
        <a:p>
          <a:endParaRPr lang="ru-RU"/>
        </a:p>
      </dgm:t>
    </dgm:pt>
    <dgm:pt modelId="{FBF04B18-A97B-48E5-B566-A9427B26E5DA}" type="pres">
      <dgm:prSet presAssocID="{94251622-FC0D-4402-80D9-040130BA6ADE}" presName="Name0" presStyleCnt="0">
        <dgm:presLayoutVars>
          <dgm:dir/>
          <dgm:resizeHandles val="exact"/>
        </dgm:presLayoutVars>
      </dgm:prSet>
      <dgm:spPr/>
    </dgm:pt>
    <dgm:pt modelId="{9480A09A-A2F2-4790-BBFD-099CDF76870D}" type="pres">
      <dgm:prSet presAssocID="{8BAC6B70-7ACC-4EDF-9FC6-4E8DFD457B23}" presName="node" presStyleLbl="node1" presStyleIdx="0" presStyleCnt="3" custLinFactNeighborX="7586" custLinFactNeighborY="9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45F5C-9DEC-4783-996B-5B6DA9553BEE}" type="pres">
      <dgm:prSet presAssocID="{6A33C8F2-9FBB-49F3-82F5-A5F430E1159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9CA754B-9B48-4917-BE0A-69B7F586A569}" type="pres">
      <dgm:prSet presAssocID="{6A33C8F2-9FBB-49F3-82F5-A5F430E1159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D5E9D1A-74A7-4752-8FFC-CB8F3468C5E7}" type="pres">
      <dgm:prSet presAssocID="{43B29708-012A-4CE3-8E97-B0D1E913F8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8D53D-C2A1-4313-9FCC-80225C70D59F}" type="pres">
      <dgm:prSet presAssocID="{97C79A22-89C3-4995-AB74-124F8346B42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CCC521E-2267-4451-864B-7A7A1DEA5D86}" type="pres">
      <dgm:prSet presAssocID="{97C79A22-89C3-4995-AB74-124F8346B42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653189F-F328-48C1-BF3D-F197B4B8C524}" type="pres">
      <dgm:prSet presAssocID="{5D6C416D-9E83-43BA-983D-74AFB80C1F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3FCAF-C4D8-4747-9FEB-D28961256CE9}" type="presOf" srcId="{94251622-FC0D-4402-80D9-040130BA6ADE}" destId="{FBF04B18-A97B-48E5-B566-A9427B26E5DA}" srcOrd="0" destOrd="0" presId="urn:microsoft.com/office/officeart/2005/8/layout/process1"/>
    <dgm:cxn modelId="{FCA4ADFA-CDE0-4852-87F4-B148CE5920E0}" srcId="{94251622-FC0D-4402-80D9-040130BA6ADE}" destId="{5D6C416D-9E83-43BA-983D-74AFB80C1F6F}" srcOrd="2" destOrd="0" parTransId="{49A2812C-7DAF-44DB-94B3-455E20347B3B}" sibTransId="{ADA210B9-D970-4B7D-8050-B32F27C9139A}"/>
    <dgm:cxn modelId="{BC03CDC1-EB85-48FB-8DA4-AC8D1A0D4CDD}" type="presOf" srcId="{43B29708-012A-4CE3-8E97-B0D1E913F823}" destId="{2D5E9D1A-74A7-4752-8FFC-CB8F3468C5E7}" srcOrd="0" destOrd="0" presId="urn:microsoft.com/office/officeart/2005/8/layout/process1"/>
    <dgm:cxn modelId="{1B2C4C29-837D-4CC4-9080-50E238C92BD2}" type="presOf" srcId="{97C79A22-89C3-4995-AB74-124F8346B42A}" destId="{4A48D53D-C2A1-4313-9FCC-80225C70D59F}" srcOrd="0" destOrd="0" presId="urn:microsoft.com/office/officeart/2005/8/layout/process1"/>
    <dgm:cxn modelId="{3A67B8E9-A54C-49AB-8852-DD231646AF09}" type="presOf" srcId="{6A33C8F2-9FBB-49F3-82F5-A5F430E11599}" destId="{C9CA754B-9B48-4917-BE0A-69B7F586A569}" srcOrd="1" destOrd="0" presId="urn:microsoft.com/office/officeart/2005/8/layout/process1"/>
    <dgm:cxn modelId="{00114D21-EFBA-49FD-A081-6F718587FE1D}" type="presOf" srcId="{8BAC6B70-7ACC-4EDF-9FC6-4E8DFD457B23}" destId="{9480A09A-A2F2-4790-BBFD-099CDF76870D}" srcOrd="0" destOrd="0" presId="urn:microsoft.com/office/officeart/2005/8/layout/process1"/>
    <dgm:cxn modelId="{BD651CD1-702A-4525-87A7-80AB662DFA99}" type="presOf" srcId="{97C79A22-89C3-4995-AB74-124F8346B42A}" destId="{ECCC521E-2267-4451-864B-7A7A1DEA5D86}" srcOrd="1" destOrd="0" presId="urn:microsoft.com/office/officeart/2005/8/layout/process1"/>
    <dgm:cxn modelId="{F5A7E1E5-87AD-4465-A243-DF163BD78C3E}" type="presOf" srcId="{6A33C8F2-9FBB-49F3-82F5-A5F430E11599}" destId="{AAD45F5C-9DEC-4783-996B-5B6DA9553BEE}" srcOrd="0" destOrd="0" presId="urn:microsoft.com/office/officeart/2005/8/layout/process1"/>
    <dgm:cxn modelId="{8422F7CD-4718-4B22-B552-B52D4DB41D5F}" srcId="{94251622-FC0D-4402-80D9-040130BA6ADE}" destId="{8BAC6B70-7ACC-4EDF-9FC6-4E8DFD457B23}" srcOrd="0" destOrd="0" parTransId="{88E0D11A-A720-4519-82BC-8AE33DB9449E}" sibTransId="{6A33C8F2-9FBB-49F3-82F5-A5F430E11599}"/>
    <dgm:cxn modelId="{064BEFB4-6236-4007-953B-090C31420070}" type="presOf" srcId="{5D6C416D-9E83-43BA-983D-74AFB80C1F6F}" destId="{2653189F-F328-48C1-BF3D-F197B4B8C524}" srcOrd="0" destOrd="0" presId="urn:microsoft.com/office/officeart/2005/8/layout/process1"/>
    <dgm:cxn modelId="{79C6A219-E02B-452C-ABCD-7311C50C2869}" srcId="{94251622-FC0D-4402-80D9-040130BA6ADE}" destId="{43B29708-012A-4CE3-8E97-B0D1E913F823}" srcOrd="1" destOrd="0" parTransId="{74C866C9-C43A-4F22-985F-DD723B948AF6}" sibTransId="{97C79A22-89C3-4995-AB74-124F8346B42A}"/>
    <dgm:cxn modelId="{09028705-8B8B-41AE-B78D-927285789783}" type="presParOf" srcId="{FBF04B18-A97B-48E5-B566-A9427B26E5DA}" destId="{9480A09A-A2F2-4790-BBFD-099CDF76870D}" srcOrd="0" destOrd="0" presId="urn:microsoft.com/office/officeart/2005/8/layout/process1"/>
    <dgm:cxn modelId="{741A5154-C833-47F8-9DC4-AB55BF1D7CAF}" type="presParOf" srcId="{FBF04B18-A97B-48E5-B566-A9427B26E5DA}" destId="{AAD45F5C-9DEC-4783-996B-5B6DA9553BEE}" srcOrd="1" destOrd="0" presId="urn:microsoft.com/office/officeart/2005/8/layout/process1"/>
    <dgm:cxn modelId="{E3A7FB17-BED5-4D05-9145-5DC603E69144}" type="presParOf" srcId="{AAD45F5C-9DEC-4783-996B-5B6DA9553BEE}" destId="{C9CA754B-9B48-4917-BE0A-69B7F586A569}" srcOrd="0" destOrd="0" presId="urn:microsoft.com/office/officeart/2005/8/layout/process1"/>
    <dgm:cxn modelId="{6EE31A24-7C43-415C-834D-E5F47F98F921}" type="presParOf" srcId="{FBF04B18-A97B-48E5-B566-A9427B26E5DA}" destId="{2D5E9D1A-74A7-4752-8FFC-CB8F3468C5E7}" srcOrd="2" destOrd="0" presId="urn:microsoft.com/office/officeart/2005/8/layout/process1"/>
    <dgm:cxn modelId="{51B59509-BCD3-4DAB-AFEC-32896AAEDFE2}" type="presParOf" srcId="{FBF04B18-A97B-48E5-B566-A9427B26E5DA}" destId="{4A48D53D-C2A1-4313-9FCC-80225C70D59F}" srcOrd="3" destOrd="0" presId="urn:microsoft.com/office/officeart/2005/8/layout/process1"/>
    <dgm:cxn modelId="{C7A3DE19-BAB5-492E-928A-34386E2E9339}" type="presParOf" srcId="{4A48D53D-C2A1-4313-9FCC-80225C70D59F}" destId="{ECCC521E-2267-4451-864B-7A7A1DEA5D86}" srcOrd="0" destOrd="0" presId="urn:microsoft.com/office/officeart/2005/8/layout/process1"/>
    <dgm:cxn modelId="{992D2523-2A09-4718-9A0C-47C4AD9A3B25}" type="presParOf" srcId="{FBF04B18-A97B-48E5-B566-A9427B26E5DA}" destId="{2653189F-F328-48C1-BF3D-F197B4B8C5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B6C2D3-C6A8-4F73-9376-5B2AF2DF9756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116E21D8-EF02-479E-B6BB-F2C558E0D4B7}">
      <dgm:prSet/>
      <dgm:spPr/>
      <dgm:t>
        <a:bodyPr/>
        <a:lstStyle/>
        <a:p>
          <a:r>
            <a:rPr lang="ru-RU" dirty="0" smtClean="0"/>
            <a:t>Разработать школьную Программу профессионального роста педагогов, включающую механизмы выявления дефицитов и обеспечивающую развитие профессиональных компетенций</a:t>
          </a:r>
          <a:endParaRPr lang="ru-RU" dirty="0"/>
        </a:p>
      </dgm:t>
    </dgm:pt>
    <dgm:pt modelId="{8FDDF5BF-DE11-4C2C-A8E0-203D7653E602}" type="parTrans" cxnId="{0B8E6E71-82B9-4D39-90F8-FD743B1D6337}">
      <dgm:prSet/>
      <dgm:spPr/>
      <dgm:t>
        <a:bodyPr/>
        <a:lstStyle/>
        <a:p>
          <a:endParaRPr lang="ru-RU"/>
        </a:p>
      </dgm:t>
    </dgm:pt>
    <dgm:pt modelId="{8BFBCC19-9CDC-496E-A174-26977282648E}" type="sibTrans" cxnId="{0B8E6E71-82B9-4D39-90F8-FD743B1D6337}">
      <dgm:prSet/>
      <dgm:spPr/>
      <dgm:t>
        <a:bodyPr/>
        <a:lstStyle/>
        <a:p>
          <a:endParaRPr lang="ru-RU"/>
        </a:p>
      </dgm:t>
    </dgm:pt>
    <dgm:pt modelId="{1322DF79-8F3C-4020-9C21-A22A334078B1}">
      <dgm:prSet phldrT="[Текст]"/>
      <dgm:spPr/>
      <dgm:t>
        <a:bodyPr/>
        <a:lstStyle/>
        <a:p>
          <a:r>
            <a:rPr lang="ru-RU" dirty="0" smtClean="0"/>
            <a:t>Актуализировать школьную модель методической службы и организовать ее деятельность по повышению предметной и методической компетентности педагогических работников </a:t>
          </a:r>
          <a:endParaRPr lang="ru-RU" dirty="0"/>
        </a:p>
      </dgm:t>
    </dgm:pt>
    <dgm:pt modelId="{13681CAB-052A-4DA0-95BD-B0206196A4E8}" type="parTrans" cxnId="{5D7C0ECF-6E04-4F23-8682-2AFEEFFB7DC4}">
      <dgm:prSet/>
      <dgm:spPr/>
      <dgm:t>
        <a:bodyPr/>
        <a:lstStyle/>
        <a:p>
          <a:endParaRPr lang="ru-RU"/>
        </a:p>
      </dgm:t>
    </dgm:pt>
    <dgm:pt modelId="{93CD3BAB-A232-4CC8-B71E-B5EE5DE3DB31}" type="sibTrans" cxnId="{5D7C0ECF-6E04-4F23-8682-2AFEEFFB7DC4}">
      <dgm:prSet/>
      <dgm:spPr/>
      <dgm:t>
        <a:bodyPr/>
        <a:lstStyle/>
        <a:p>
          <a:endParaRPr lang="ru-RU"/>
        </a:p>
      </dgm:t>
    </dgm:pt>
    <dgm:pt modelId="{AFCF4EA4-99FA-494E-BAF7-7EBD55E6A3F5}">
      <dgm:prSet phldrT="[Текст]"/>
      <dgm:spPr/>
      <dgm:t>
        <a:bodyPr/>
        <a:lstStyle/>
        <a:p>
          <a:r>
            <a:rPr lang="ru-RU" dirty="0" smtClean="0"/>
            <a:t>Организовать участие педагогов в курсах повышения квалификации, в очном и дистанционном форматах, в практико-ориентированных семинарах на базе образовательной организации. </a:t>
          </a:r>
          <a:endParaRPr lang="ru-RU" dirty="0"/>
        </a:p>
      </dgm:t>
    </dgm:pt>
    <dgm:pt modelId="{22B9EEC1-67C0-475B-B348-5D46EAB5ECD7}" type="sibTrans" cxnId="{8B0A68AE-D7EE-4DDF-81A3-05A3AFC16E61}">
      <dgm:prSet/>
      <dgm:spPr/>
      <dgm:t>
        <a:bodyPr/>
        <a:lstStyle/>
        <a:p>
          <a:endParaRPr lang="ru-RU"/>
        </a:p>
      </dgm:t>
    </dgm:pt>
    <dgm:pt modelId="{1CCB99F3-B881-4C8D-9665-FA072C173257}" type="parTrans" cxnId="{8B0A68AE-D7EE-4DDF-81A3-05A3AFC16E61}">
      <dgm:prSet/>
      <dgm:spPr/>
      <dgm:t>
        <a:bodyPr/>
        <a:lstStyle/>
        <a:p>
          <a:endParaRPr lang="ru-RU"/>
        </a:p>
      </dgm:t>
    </dgm:pt>
    <dgm:pt modelId="{02799168-349E-4528-8ED9-8B4FBB6BA40E}" type="pres">
      <dgm:prSet presAssocID="{5FB6C2D3-C6A8-4F73-9376-5B2AF2DF9756}" presName="Name0" presStyleCnt="0">
        <dgm:presLayoutVars>
          <dgm:dir/>
          <dgm:resizeHandles val="exact"/>
        </dgm:presLayoutVars>
      </dgm:prSet>
      <dgm:spPr/>
    </dgm:pt>
    <dgm:pt modelId="{D0BE25F4-F914-4925-BC3B-A5660B617722}" type="pres">
      <dgm:prSet presAssocID="{5FB6C2D3-C6A8-4F73-9376-5B2AF2DF9756}" presName="fgShape" presStyleLbl="fgShp" presStyleIdx="0" presStyleCnt="1" custScaleY="153333"/>
      <dgm:spPr/>
    </dgm:pt>
    <dgm:pt modelId="{F415A022-0AA3-4DAF-B4A0-B67F8E9C57B9}" type="pres">
      <dgm:prSet presAssocID="{5FB6C2D3-C6A8-4F73-9376-5B2AF2DF9756}" presName="linComp" presStyleCnt="0"/>
      <dgm:spPr/>
    </dgm:pt>
    <dgm:pt modelId="{7CFCAE2F-8548-4EC0-A22C-FEA5165DFC28}" type="pres">
      <dgm:prSet presAssocID="{116E21D8-EF02-479E-B6BB-F2C558E0D4B7}" presName="compNode" presStyleCnt="0"/>
      <dgm:spPr/>
    </dgm:pt>
    <dgm:pt modelId="{838F5100-7A39-4053-AA95-68B3FCE24E88}" type="pres">
      <dgm:prSet presAssocID="{116E21D8-EF02-479E-B6BB-F2C558E0D4B7}" presName="bkgdShape" presStyleLbl="node1" presStyleIdx="0" presStyleCnt="3"/>
      <dgm:spPr/>
      <dgm:t>
        <a:bodyPr/>
        <a:lstStyle/>
        <a:p>
          <a:endParaRPr lang="ru-RU"/>
        </a:p>
      </dgm:t>
    </dgm:pt>
    <dgm:pt modelId="{B908FC9C-1611-490C-BBB0-38EC7A62762D}" type="pres">
      <dgm:prSet presAssocID="{116E21D8-EF02-479E-B6BB-F2C558E0D4B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C3C1F-943A-499A-821A-EA5C71B56429}" type="pres">
      <dgm:prSet presAssocID="{116E21D8-EF02-479E-B6BB-F2C558E0D4B7}" presName="invisiNode" presStyleLbl="node1" presStyleIdx="0" presStyleCnt="3"/>
      <dgm:spPr/>
    </dgm:pt>
    <dgm:pt modelId="{1C26AA7D-68E7-4EEF-A240-1C56FE25F7E1}" type="pres">
      <dgm:prSet presAssocID="{116E21D8-EF02-479E-B6BB-F2C558E0D4B7}" presName="imagNode" presStyleLbl="fgImgPlace1" presStyleIdx="0" presStyleCnt="3" custScaleX="94159" custScaleY="968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9833DD-96D5-4990-92F8-C77B74F83482}" type="pres">
      <dgm:prSet presAssocID="{8BFBCC19-9CDC-496E-A174-2697728264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EBB3D6-F5BC-48F3-A23B-3257969E245C}" type="pres">
      <dgm:prSet presAssocID="{AFCF4EA4-99FA-494E-BAF7-7EBD55E6A3F5}" presName="compNode" presStyleCnt="0"/>
      <dgm:spPr/>
    </dgm:pt>
    <dgm:pt modelId="{E4CC6214-9B87-46F6-8814-9CE4791371F3}" type="pres">
      <dgm:prSet presAssocID="{AFCF4EA4-99FA-494E-BAF7-7EBD55E6A3F5}" presName="bkgdShape" presStyleLbl="node1" presStyleIdx="1" presStyleCnt="3"/>
      <dgm:spPr/>
      <dgm:t>
        <a:bodyPr/>
        <a:lstStyle/>
        <a:p>
          <a:endParaRPr lang="ru-RU"/>
        </a:p>
      </dgm:t>
    </dgm:pt>
    <dgm:pt modelId="{100A96EF-F7E2-4778-AB4B-1BE138C71455}" type="pres">
      <dgm:prSet presAssocID="{AFCF4EA4-99FA-494E-BAF7-7EBD55E6A3F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889BC-268A-4712-9154-2A92AE478CEB}" type="pres">
      <dgm:prSet presAssocID="{AFCF4EA4-99FA-494E-BAF7-7EBD55E6A3F5}" presName="invisiNode" presStyleLbl="node1" presStyleIdx="1" presStyleCnt="3"/>
      <dgm:spPr/>
    </dgm:pt>
    <dgm:pt modelId="{2D01D779-9ECB-4D7B-A87C-293FC3330018}" type="pres">
      <dgm:prSet presAssocID="{AFCF4EA4-99FA-494E-BAF7-7EBD55E6A3F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01358F-A996-4876-B64F-10B925273512}" type="pres">
      <dgm:prSet presAssocID="{22B9EEC1-67C0-475B-B348-5D46EAB5ECD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784B7C-7FBC-4BC8-A5D9-7B827B2C7269}" type="pres">
      <dgm:prSet presAssocID="{1322DF79-8F3C-4020-9C21-A22A334078B1}" presName="compNode" presStyleCnt="0"/>
      <dgm:spPr/>
    </dgm:pt>
    <dgm:pt modelId="{AAF2A14B-1144-4FF3-A0CD-ACB1BFB87232}" type="pres">
      <dgm:prSet presAssocID="{1322DF79-8F3C-4020-9C21-A22A334078B1}" presName="bkgdShape" presStyleLbl="node1" presStyleIdx="2" presStyleCnt="3"/>
      <dgm:spPr/>
      <dgm:t>
        <a:bodyPr/>
        <a:lstStyle/>
        <a:p>
          <a:endParaRPr lang="ru-RU"/>
        </a:p>
      </dgm:t>
    </dgm:pt>
    <dgm:pt modelId="{5D094E3E-FA8C-4683-BDFD-78640BB0ECE5}" type="pres">
      <dgm:prSet presAssocID="{1322DF79-8F3C-4020-9C21-A22A334078B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6B15E-3BAD-461D-9C21-AAA61AC9E8BF}" type="pres">
      <dgm:prSet presAssocID="{1322DF79-8F3C-4020-9C21-A22A334078B1}" presName="invisiNode" presStyleLbl="node1" presStyleIdx="2" presStyleCnt="3"/>
      <dgm:spPr/>
    </dgm:pt>
    <dgm:pt modelId="{0480DE09-0EC4-417C-B30A-271CDDF6A903}" type="pres">
      <dgm:prSet presAssocID="{1322DF79-8F3C-4020-9C21-A22A334078B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E31E1BA-381F-442F-AFAB-3B97E1F3FDD8}" type="presOf" srcId="{22B9EEC1-67C0-475B-B348-5D46EAB5ECD7}" destId="{0C01358F-A996-4876-B64F-10B925273512}" srcOrd="0" destOrd="0" presId="urn:microsoft.com/office/officeart/2005/8/layout/hList7#2"/>
    <dgm:cxn modelId="{68FBB8CA-B824-4607-8D8F-75B912F780F9}" type="presOf" srcId="{5FB6C2D3-C6A8-4F73-9376-5B2AF2DF9756}" destId="{02799168-349E-4528-8ED9-8B4FBB6BA40E}" srcOrd="0" destOrd="0" presId="urn:microsoft.com/office/officeart/2005/8/layout/hList7#2"/>
    <dgm:cxn modelId="{BCF0A4E9-D9CE-4595-BAAE-91E656EA2D61}" type="presOf" srcId="{116E21D8-EF02-479E-B6BB-F2C558E0D4B7}" destId="{B908FC9C-1611-490C-BBB0-38EC7A62762D}" srcOrd="1" destOrd="0" presId="urn:microsoft.com/office/officeart/2005/8/layout/hList7#2"/>
    <dgm:cxn modelId="{06269C2D-4951-44F8-BAAA-F99F3D0F5BE9}" type="presOf" srcId="{AFCF4EA4-99FA-494E-BAF7-7EBD55E6A3F5}" destId="{100A96EF-F7E2-4778-AB4B-1BE138C71455}" srcOrd="1" destOrd="0" presId="urn:microsoft.com/office/officeart/2005/8/layout/hList7#2"/>
    <dgm:cxn modelId="{8B0A68AE-D7EE-4DDF-81A3-05A3AFC16E61}" srcId="{5FB6C2D3-C6A8-4F73-9376-5B2AF2DF9756}" destId="{AFCF4EA4-99FA-494E-BAF7-7EBD55E6A3F5}" srcOrd="1" destOrd="0" parTransId="{1CCB99F3-B881-4C8D-9665-FA072C173257}" sibTransId="{22B9EEC1-67C0-475B-B348-5D46EAB5ECD7}"/>
    <dgm:cxn modelId="{5D7C0ECF-6E04-4F23-8682-2AFEEFFB7DC4}" srcId="{5FB6C2D3-C6A8-4F73-9376-5B2AF2DF9756}" destId="{1322DF79-8F3C-4020-9C21-A22A334078B1}" srcOrd="2" destOrd="0" parTransId="{13681CAB-052A-4DA0-95BD-B0206196A4E8}" sibTransId="{93CD3BAB-A232-4CC8-B71E-B5EE5DE3DB31}"/>
    <dgm:cxn modelId="{B959BAE2-412F-48A5-811C-941F899C8348}" type="presOf" srcId="{8BFBCC19-9CDC-496E-A174-26977282648E}" destId="{4E9833DD-96D5-4990-92F8-C77B74F83482}" srcOrd="0" destOrd="0" presId="urn:microsoft.com/office/officeart/2005/8/layout/hList7#2"/>
    <dgm:cxn modelId="{9E4AA1F0-EE16-4BAC-B246-C40A8C23E21A}" type="presOf" srcId="{1322DF79-8F3C-4020-9C21-A22A334078B1}" destId="{AAF2A14B-1144-4FF3-A0CD-ACB1BFB87232}" srcOrd="0" destOrd="0" presId="urn:microsoft.com/office/officeart/2005/8/layout/hList7#2"/>
    <dgm:cxn modelId="{BA92A085-E045-4F61-A94A-42F17C467F41}" type="presOf" srcId="{116E21D8-EF02-479E-B6BB-F2C558E0D4B7}" destId="{838F5100-7A39-4053-AA95-68B3FCE24E88}" srcOrd="0" destOrd="0" presId="urn:microsoft.com/office/officeart/2005/8/layout/hList7#2"/>
    <dgm:cxn modelId="{0B8E6E71-82B9-4D39-90F8-FD743B1D6337}" srcId="{5FB6C2D3-C6A8-4F73-9376-5B2AF2DF9756}" destId="{116E21D8-EF02-479E-B6BB-F2C558E0D4B7}" srcOrd="0" destOrd="0" parTransId="{8FDDF5BF-DE11-4C2C-A8E0-203D7653E602}" sibTransId="{8BFBCC19-9CDC-496E-A174-26977282648E}"/>
    <dgm:cxn modelId="{0D4B9B0F-CBF9-4515-8350-716F536A19CD}" type="presOf" srcId="{1322DF79-8F3C-4020-9C21-A22A334078B1}" destId="{5D094E3E-FA8C-4683-BDFD-78640BB0ECE5}" srcOrd="1" destOrd="0" presId="urn:microsoft.com/office/officeart/2005/8/layout/hList7#2"/>
    <dgm:cxn modelId="{2F906E64-BDD5-41B4-9A51-F182C7B8767C}" type="presOf" srcId="{AFCF4EA4-99FA-494E-BAF7-7EBD55E6A3F5}" destId="{E4CC6214-9B87-46F6-8814-9CE4791371F3}" srcOrd="0" destOrd="0" presId="urn:microsoft.com/office/officeart/2005/8/layout/hList7#2"/>
    <dgm:cxn modelId="{86E80D62-B8D8-4100-A09C-A7E947464597}" type="presParOf" srcId="{02799168-349E-4528-8ED9-8B4FBB6BA40E}" destId="{D0BE25F4-F914-4925-BC3B-A5660B617722}" srcOrd="0" destOrd="0" presId="urn:microsoft.com/office/officeart/2005/8/layout/hList7#2"/>
    <dgm:cxn modelId="{E209BB2F-1D34-4A82-9E81-AE5D26F5C3A1}" type="presParOf" srcId="{02799168-349E-4528-8ED9-8B4FBB6BA40E}" destId="{F415A022-0AA3-4DAF-B4A0-B67F8E9C57B9}" srcOrd="1" destOrd="0" presId="urn:microsoft.com/office/officeart/2005/8/layout/hList7#2"/>
    <dgm:cxn modelId="{0EF44543-E53A-4D4B-AC17-9A5DE6ADA134}" type="presParOf" srcId="{F415A022-0AA3-4DAF-B4A0-B67F8E9C57B9}" destId="{7CFCAE2F-8548-4EC0-A22C-FEA5165DFC28}" srcOrd="0" destOrd="0" presId="urn:microsoft.com/office/officeart/2005/8/layout/hList7#2"/>
    <dgm:cxn modelId="{587B1FF0-1AF6-40CC-90DA-128FE4F2CA50}" type="presParOf" srcId="{7CFCAE2F-8548-4EC0-A22C-FEA5165DFC28}" destId="{838F5100-7A39-4053-AA95-68B3FCE24E88}" srcOrd="0" destOrd="0" presId="urn:microsoft.com/office/officeart/2005/8/layout/hList7#2"/>
    <dgm:cxn modelId="{A57221B1-7FD2-4037-9037-7F66DF77EF7F}" type="presParOf" srcId="{7CFCAE2F-8548-4EC0-A22C-FEA5165DFC28}" destId="{B908FC9C-1611-490C-BBB0-38EC7A62762D}" srcOrd="1" destOrd="0" presId="urn:microsoft.com/office/officeart/2005/8/layout/hList7#2"/>
    <dgm:cxn modelId="{5BE5F74C-0222-4064-B591-D24ED8D7FFA7}" type="presParOf" srcId="{7CFCAE2F-8548-4EC0-A22C-FEA5165DFC28}" destId="{6A0C3C1F-943A-499A-821A-EA5C71B56429}" srcOrd="2" destOrd="0" presId="urn:microsoft.com/office/officeart/2005/8/layout/hList7#2"/>
    <dgm:cxn modelId="{36022C24-90E7-476C-A4ED-2B892D62E0FC}" type="presParOf" srcId="{7CFCAE2F-8548-4EC0-A22C-FEA5165DFC28}" destId="{1C26AA7D-68E7-4EEF-A240-1C56FE25F7E1}" srcOrd="3" destOrd="0" presId="urn:microsoft.com/office/officeart/2005/8/layout/hList7#2"/>
    <dgm:cxn modelId="{D9163560-7AB2-4805-A033-CA0B58F03482}" type="presParOf" srcId="{F415A022-0AA3-4DAF-B4A0-B67F8E9C57B9}" destId="{4E9833DD-96D5-4990-92F8-C77B74F83482}" srcOrd="1" destOrd="0" presId="urn:microsoft.com/office/officeart/2005/8/layout/hList7#2"/>
    <dgm:cxn modelId="{FFDD2659-3179-4238-BD17-775B879E2ABD}" type="presParOf" srcId="{F415A022-0AA3-4DAF-B4A0-B67F8E9C57B9}" destId="{02EBB3D6-F5BC-48F3-A23B-3257969E245C}" srcOrd="2" destOrd="0" presId="urn:microsoft.com/office/officeart/2005/8/layout/hList7#2"/>
    <dgm:cxn modelId="{4394D4A6-7DA9-4039-9D9F-A9AFC89808CB}" type="presParOf" srcId="{02EBB3D6-F5BC-48F3-A23B-3257969E245C}" destId="{E4CC6214-9B87-46F6-8814-9CE4791371F3}" srcOrd="0" destOrd="0" presId="urn:microsoft.com/office/officeart/2005/8/layout/hList7#2"/>
    <dgm:cxn modelId="{1FAB5743-7D4E-47B6-808E-176639B5A68F}" type="presParOf" srcId="{02EBB3D6-F5BC-48F3-A23B-3257969E245C}" destId="{100A96EF-F7E2-4778-AB4B-1BE138C71455}" srcOrd="1" destOrd="0" presId="urn:microsoft.com/office/officeart/2005/8/layout/hList7#2"/>
    <dgm:cxn modelId="{C28DB061-3695-4E67-A1D9-5C586C839352}" type="presParOf" srcId="{02EBB3D6-F5BC-48F3-A23B-3257969E245C}" destId="{CA6889BC-268A-4712-9154-2A92AE478CEB}" srcOrd="2" destOrd="0" presId="urn:microsoft.com/office/officeart/2005/8/layout/hList7#2"/>
    <dgm:cxn modelId="{B0E50BA6-9EB5-4078-96A3-641637EBF123}" type="presParOf" srcId="{02EBB3D6-F5BC-48F3-A23B-3257969E245C}" destId="{2D01D779-9ECB-4D7B-A87C-293FC3330018}" srcOrd="3" destOrd="0" presId="urn:microsoft.com/office/officeart/2005/8/layout/hList7#2"/>
    <dgm:cxn modelId="{D9FA8348-B324-4B0B-994D-9B8CD18EC69D}" type="presParOf" srcId="{F415A022-0AA3-4DAF-B4A0-B67F8E9C57B9}" destId="{0C01358F-A996-4876-B64F-10B925273512}" srcOrd="3" destOrd="0" presId="urn:microsoft.com/office/officeart/2005/8/layout/hList7#2"/>
    <dgm:cxn modelId="{CB093CBD-4C74-4B87-BA06-B8CEC1A1B3EC}" type="presParOf" srcId="{F415A022-0AA3-4DAF-B4A0-B67F8E9C57B9}" destId="{1C784B7C-7FBC-4BC8-A5D9-7B827B2C7269}" srcOrd="4" destOrd="0" presId="urn:microsoft.com/office/officeart/2005/8/layout/hList7#2"/>
    <dgm:cxn modelId="{9C0E84C6-9F7F-49D2-91FF-374C99C1C562}" type="presParOf" srcId="{1C784B7C-7FBC-4BC8-A5D9-7B827B2C7269}" destId="{AAF2A14B-1144-4FF3-A0CD-ACB1BFB87232}" srcOrd="0" destOrd="0" presId="urn:microsoft.com/office/officeart/2005/8/layout/hList7#2"/>
    <dgm:cxn modelId="{7B1C4477-469C-4221-B355-C8DF0E919F63}" type="presParOf" srcId="{1C784B7C-7FBC-4BC8-A5D9-7B827B2C7269}" destId="{5D094E3E-FA8C-4683-BDFD-78640BB0ECE5}" srcOrd="1" destOrd="0" presId="urn:microsoft.com/office/officeart/2005/8/layout/hList7#2"/>
    <dgm:cxn modelId="{03CA77AC-787E-47CD-8A6B-BB4614B16186}" type="presParOf" srcId="{1C784B7C-7FBC-4BC8-A5D9-7B827B2C7269}" destId="{31E6B15E-3BAD-461D-9C21-AAA61AC9E8BF}" srcOrd="2" destOrd="0" presId="urn:microsoft.com/office/officeart/2005/8/layout/hList7#2"/>
    <dgm:cxn modelId="{06196D0A-DB35-4C05-B076-E3F38C846388}" type="presParOf" srcId="{1C784B7C-7FBC-4BC8-A5D9-7B827B2C7269}" destId="{0480DE09-0EC4-417C-B30A-271CDDF6A903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5451DD-C8E6-462F-9AF8-81B99F6A0A4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68BE9D1-C997-41CB-9EB3-A808E806E28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                                                  Попробуй сам</a:t>
          </a:r>
          <a:endParaRPr lang="ru-RU" sz="1600" b="1" dirty="0">
            <a:solidFill>
              <a:srgbClr val="007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06B6B3-DCF1-440C-81FE-4FF9B28D9D03}" type="parTrans" cxnId="{1FB6262B-F76B-419A-9890-5622139BD1D2}">
      <dgm:prSet/>
      <dgm:spPr/>
      <dgm:t>
        <a:bodyPr/>
        <a:lstStyle/>
        <a:p>
          <a:endParaRPr lang="ru-RU"/>
        </a:p>
      </dgm:t>
    </dgm:pt>
    <dgm:pt modelId="{9F49AFC6-669D-4FAD-B266-051A60097391}" type="sibTrans" cxnId="{1FB6262B-F76B-419A-9890-5622139BD1D2}">
      <dgm:prSet/>
      <dgm:spPr/>
      <dgm:t>
        <a:bodyPr/>
        <a:lstStyle/>
        <a:p>
          <a:endParaRPr lang="ru-RU"/>
        </a:p>
      </dgm:t>
    </dgm:pt>
    <dgm:pt modelId="{28866B3B-017D-40B4-8707-53811F896A7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                                                 Предложи</a:t>
          </a:r>
          <a:r>
            <a:rPr lang="ru-RU" sz="500" dirty="0" smtClean="0"/>
            <a:t> </a:t>
          </a:r>
          <a:r>
            <a:rPr lang="ru-RU" sz="16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ученикам</a:t>
          </a:r>
          <a:endParaRPr lang="ru-RU" sz="1600" b="1" i="1" dirty="0">
            <a:solidFill>
              <a:srgbClr val="007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3AEEB1-F40B-4AEE-A9C1-BA63C8A157C3}" type="parTrans" cxnId="{2256A4A2-911F-48FF-B045-4011F5C86982}">
      <dgm:prSet/>
      <dgm:spPr/>
      <dgm:t>
        <a:bodyPr/>
        <a:lstStyle/>
        <a:p>
          <a:endParaRPr lang="ru-RU"/>
        </a:p>
      </dgm:t>
    </dgm:pt>
    <dgm:pt modelId="{6AC3C501-2211-46B7-9BF9-392F0B5BF44C}" type="sibTrans" cxnId="{2256A4A2-911F-48FF-B045-4011F5C86982}">
      <dgm:prSet/>
      <dgm:spPr/>
      <dgm:t>
        <a:bodyPr/>
        <a:lstStyle/>
        <a:p>
          <a:endParaRPr lang="ru-RU"/>
        </a:p>
      </dgm:t>
    </dgm:pt>
    <dgm:pt modelId="{C8112743-2DF8-470A-BC53-A7960E8D7C59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                                                        Поделись с коллегами</a:t>
          </a:r>
          <a:endParaRPr lang="ru-RU" sz="1600" b="1" i="1" dirty="0">
            <a:solidFill>
              <a:srgbClr val="007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883955-27C0-4AB1-9439-CB1C28D8C2E2}" type="parTrans" cxnId="{4AAD7C66-423D-4F04-9A93-384FC2C984EE}">
      <dgm:prSet/>
      <dgm:spPr/>
      <dgm:t>
        <a:bodyPr/>
        <a:lstStyle/>
        <a:p>
          <a:endParaRPr lang="ru-RU"/>
        </a:p>
      </dgm:t>
    </dgm:pt>
    <dgm:pt modelId="{5E515CFE-BD70-4506-A6EC-D5F9349884D7}" type="sibTrans" cxnId="{4AAD7C66-423D-4F04-9A93-384FC2C984EE}">
      <dgm:prSet/>
      <dgm:spPr/>
      <dgm:t>
        <a:bodyPr/>
        <a:lstStyle/>
        <a:p>
          <a:endParaRPr lang="ru-RU"/>
        </a:p>
      </dgm:t>
    </dgm:pt>
    <dgm:pt modelId="{B3EDD41C-33A7-4C8E-8F8A-39128772313A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                Найди единомышленников</a:t>
          </a:r>
          <a:endParaRPr lang="ru-RU" sz="1600" b="1" i="1" dirty="0">
            <a:solidFill>
              <a:srgbClr val="007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724A90-17F5-4B8D-B868-6EB28A8CFB34}" type="parTrans" cxnId="{6EB127AA-20AD-45D3-AF71-AE2ED9E7EE9F}">
      <dgm:prSet/>
      <dgm:spPr/>
      <dgm:t>
        <a:bodyPr/>
        <a:lstStyle/>
        <a:p>
          <a:endParaRPr lang="ru-RU"/>
        </a:p>
      </dgm:t>
    </dgm:pt>
    <dgm:pt modelId="{2AD96A30-2C62-454C-BAAF-0EADC90FFF78}" type="sibTrans" cxnId="{6EB127AA-20AD-45D3-AF71-AE2ED9E7EE9F}">
      <dgm:prSet/>
      <dgm:spPr/>
      <dgm:t>
        <a:bodyPr/>
        <a:lstStyle/>
        <a:p>
          <a:endParaRPr lang="ru-RU"/>
        </a:p>
      </dgm:t>
    </dgm:pt>
    <dgm:pt modelId="{AABD5CEE-AA05-4BED-A04C-E83F5D838FFF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                                                        Объедините усилия</a:t>
          </a:r>
          <a:endParaRPr lang="ru-RU" sz="1600" b="1" i="1" dirty="0">
            <a:solidFill>
              <a:srgbClr val="007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7D34DB-1DD2-411F-B5D6-915C6732DA5A}" type="parTrans" cxnId="{7C74B4BC-BC9E-49D1-B9FE-F8136CCC8D61}">
      <dgm:prSet/>
      <dgm:spPr/>
      <dgm:t>
        <a:bodyPr/>
        <a:lstStyle/>
        <a:p>
          <a:endParaRPr lang="ru-RU"/>
        </a:p>
      </dgm:t>
    </dgm:pt>
    <dgm:pt modelId="{EA47ED67-1D27-44D7-A045-B803451E8B51}" type="sibTrans" cxnId="{7C74B4BC-BC9E-49D1-B9FE-F8136CCC8D61}">
      <dgm:prSet/>
      <dgm:spPr/>
      <dgm:t>
        <a:bodyPr/>
        <a:lstStyle/>
        <a:p>
          <a:endParaRPr lang="ru-RU"/>
        </a:p>
      </dgm:t>
    </dgm:pt>
    <dgm:pt modelId="{5A5F61D6-315F-455E-8FCA-A615CCA0D13D}">
      <dgm:prSet phldrT="[Текст]"/>
      <dgm:spPr/>
      <dgm:t>
        <a:bodyPr/>
        <a:lstStyle/>
        <a:p>
          <a:endParaRPr lang="ru-RU"/>
        </a:p>
      </dgm:t>
    </dgm:pt>
    <dgm:pt modelId="{16C53B2A-8F16-41BC-9A2F-8D55A6046102}" type="parTrans" cxnId="{EF380756-FA76-41A0-81F8-5C86746F05D1}">
      <dgm:prSet/>
      <dgm:spPr/>
      <dgm:t>
        <a:bodyPr/>
        <a:lstStyle/>
        <a:p>
          <a:endParaRPr lang="ru-RU"/>
        </a:p>
      </dgm:t>
    </dgm:pt>
    <dgm:pt modelId="{A56E2ED8-14B2-401A-BFC1-B75C126D3572}" type="sibTrans" cxnId="{EF380756-FA76-41A0-81F8-5C86746F05D1}">
      <dgm:prSet/>
      <dgm:spPr/>
      <dgm:t>
        <a:bodyPr/>
        <a:lstStyle/>
        <a:p>
          <a:endParaRPr lang="ru-RU"/>
        </a:p>
      </dgm:t>
    </dgm:pt>
    <dgm:pt modelId="{DEDC3A04-AC53-4CBC-B6B6-102C8D96D8B4}" type="pres">
      <dgm:prSet presAssocID="{EB5451DD-C8E6-462F-9AF8-81B99F6A0A46}" presName="arrowDiagram" presStyleCnt="0">
        <dgm:presLayoutVars>
          <dgm:chMax val="5"/>
          <dgm:dir/>
          <dgm:resizeHandles val="exact"/>
        </dgm:presLayoutVars>
      </dgm:prSet>
      <dgm:spPr/>
    </dgm:pt>
    <dgm:pt modelId="{E082815E-2774-4617-81EE-351110C35AC9}" type="pres">
      <dgm:prSet presAssocID="{EB5451DD-C8E6-462F-9AF8-81B99F6A0A46}" presName="arrow" presStyleLbl="bgShp" presStyleIdx="0" presStyleCnt="1" custLinFactNeighborX="-3516" custLinFactNeighborY="-23958"/>
      <dgm:spPr/>
      <dgm:t>
        <a:bodyPr/>
        <a:lstStyle/>
        <a:p>
          <a:endParaRPr lang="ru-RU"/>
        </a:p>
      </dgm:t>
    </dgm:pt>
    <dgm:pt modelId="{25A1CCC5-5314-4D62-9362-B4DB2C0AD509}" type="pres">
      <dgm:prSet presAssocID="{EB5451DD-C8E6-462F-9AF8-81B99F6A0A46}" presName="arrowDiagram5" presStyleCnt="0"/>
      <dgm:spPr/>
    </dgm:pt>
    <dgm:pt modelId="{53234565-9204-43D9-8D6A-59096E45F8D2}" type="pres">
      <dgm:prSet presAssocID="{868BE9D1-C997-41CB-9EB3-A808E806E287}" presName="bullet5a" presStyleLbl="node1" presStyleIdx="0" presStyleCnt="5"/>
      <dgm:spPr/>
    </dgm:pt>
    <dgm:pt modelId="{FAE76B80-648B-4D49-AD14-C731A4391CCD}" type="pres">
      <dgm:prSet presAssocID="{868BE9D1-C997-41CB-9EB3-A808E806E287}" presName="textBox5a" presStyleLbl="revTx" presStyleIdx="0" presStyleCnt="5" custScaleX="1069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04D89-3A12-4A16-A5B5-3007E264E652}" type="pres">
      <dgm:prSet presAssocID="{28866B3B-017D-40B4-8707-53811F896A79}" presName="bullet5b" presStyleLbl="node1" presStyleIdx="1" presStyleCnt="5"/>
      <dgm:spPr/>
    </dgm:pt>
    <dgm:pt modelId="{2B469189-67CB-4AD8-8E1B-BDD961E22113}" type="pres">
      <dgm:prSet presAssocID="{28866B3B-017D-40B4-8707-53811F896A79}" presName="textBox5b" presStyleLbl="revTx" presStyleIdx="1" presStyleCnt="5" custScaleX="795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37E12-995A-4FA1-B450-B7D00DF0DD6A}" type="pres">
      <dgm:prSet presAssocID="{C8112743-2DF8-470A-BC53-A7960E8D7C59}" presName="bullet5c" presStyleLbl="node1" presStyleIdx="2" presStyleCnt="5"/>
      <dgm:spPr/>
    </dgm:pt>
    <dgm:pt modelId="{2FB95D59-6B62-47A5-91A9-F8A09AA2A17F}" type="pres">
      <dgm:prSet presAssocID="{C8112743-2DF8-470A-BC53-A7960E8D7C59}" presName="textBox5c" presStyleLbl="revTx" presStyleIdx="2" presStyleCnt="5" custScaleX="84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85B86-96F3-4121-B5B5-31713F0DC139}" type="pres">
      <dgm:prSet presAssocID="{B3EDD41C-33A7-4C8E-8F8A-39128772313A}" presName="bullet5d" presStyleLbl="node1" presStyleIdx="3" presStyleCnt="5"/>
      <dgm:spPr/>
    </dgm:pt>
    <dgm:pt modelId="{69AEE93F-7DCA-40CB-9776-306C94B7D6DC}" type="pres">
      <dgm:prSet presAssocID="{B3EDD41C-33A7-4C8E-8F8A-39128772313A}" presName="textBox5d" presStyleLbl="revTx" presStyleIdx="3" presStyleCnt="5" custScaleX="518898" custLinFactX="27038" custLinFactNeighborX="100000" custLinFactNeighborY="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946DB-1689-4772-B358-328ABF86B6EB}" type="pres">
      <dgm:prSet presAssocID="{AABD5CEE-AA05-4BED-A04C-E83F5D838FFF}" presName="bullet5e" presStyleLbl="node1" presStyleIdx="4" presStyleCnt="5"/>
      <dgm:spPr/>
    </dgm:pt>
    <dgm:pt modelId="{9F466DC7-20F4-4FDA-9521-64A3DD808540}" type="pres">
      <dgm:prSet presAssocID="{AABD5CEE-AA05-4BED-A04C-E83F5D838FFF}" presName="textBox5e" presStyleLbl="revTx" presStyleIdx="4" presStyleCnt="5" custScaleX="789416" custLinFactX="84138" custLinFactNeighborX="100000" custLinFactNeighborY="-11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127AA-20AD-45D3-AF71-AE2ED9E7EE9F}" srcId="{EB5451DD-C8E6-462F-9AF8-81B99F6A0A46}" destId="{B3EDD41C-33A7-4C8E-8F8A-39128772313A}" srcOrd="3" destOrd="0" parTransId="{05724A90-17F5-4B8D-B868-6EB28A8CFB34}" sibTransId="{2AD96A30-2C62-454C-BAAF-0EADC90FFF78}"/>
    <dgm:cxn modelId="{DD805009-5419-4B66-AAB8-73DAEB7B7BE0}" type="presOf" srcId="{EB5451DD-C8E6-462F-9AF8-81B99F6A0A46}" destId="{DEDC3A04-AC53-4CBC-B6B6-102C8D96D8B4}" srcOrd="0" destOrd="0" presId="urn:microsoft.com/office/officeart/2005/8/layout/arrow2"/>
    <dgm:cxn modelId="{7F6A2D60-EF6D-4E52-BC6F-3E018937A548}" type="presOf" srcId="{868BE9D1-C997-41CB-9EB3-A808E806E287}" destId="{FAE76B80-648B-4D49-AD14-C731A4391CCD}" srcOrd="0" destOrd="0" presId="urn:microsoft.com/office/officeart/2005/8/layout/arrow2"/>
    <dgm:cxn modelId="{1FB6262B-F76B-419A-9890-5622139BD1D2}" srcId="{EB5451DD-C8E6-462F-9AF8-81B99F6A0A46}" destId="{868BE9D1-C997-41CB-9EB3-A808E806E287}" srcOrd="0" destOrd="0" parTransId="{8506B6B3-DCF1-440C-81FE-4FF9B28D9D03}" sibTransId="{9F49AFC6-669D-4FAD-B266-051A60097391}"/>
    <dgm:cxn modelId="{EF380756-FA76-41A0-81F8-5C86746F05D1}" srcId="{EB5451DD-C8E6-462F-9AF8-81B99F6A0A46}" destId="{5A5F61D6-315F-455E-8FCA-A615CCA0D13D}" srcOrd="5" destOrd="0" parTransId="{16C53B2A-8F16-41BC-9A2F-8D55A6046102}" sibTransId="{A56E2ED8-14B2-401A-BFC1-B75C126D3572}"/>
    <dgm:cxn modelId="{8456D6AE-8531-4176-A66E-EF739AA6D571}" type="presOf" srcId="{28866B3B-017D-40B4-8707-53811F896A79}" destId="{2B469189-67CB-4AD8-8E1B-BDD961E22113}" srcOrd="0" destOrd="0" presId="urn:microsoft.com/office/officeart/2005/8/layout/arrow2"/>
    <dgm:cxn modelId="{7C74B4BC-BC9E-49D1-B9FE-F8136CCC8D61}" srcId="{EB5451DD-C8E6-462F-9AF8-81B99F6A0A46}" destId="{AABD5CEE-AA05-4BED-A04C-E83F5D838FFF}" srcOrd="4" destOrd="0" parTransId="{BF7D34DB-1DD2-411F-B5D6-915C6732DA5A}" sibTransId="{EA47ED67-1D27-44D7-A045-B803451E8B51}"/>
    <dgm:cxn modelId="{96053878-4A7F-4AF7-975D-6F859800FC80}" type="presOf" srcId="{C8112743-2DF8-470A-BC53-A7960E8D7C59}" destId="{2FB95D59-6B62-47A5-91A9-F8A09AA2A17F}" srcOrd="0" destOrd="0" presId="urn:microsoft.com/office/officeart/2005/8/layout/arrow2"/>
    <dgm:cxn modelId="{223DCCFE-C282-4E01-B49A-561AE0E9064C}" type="presOf" srcId="{AABD5CEE-AA05-4BED-A04C-E83F5D838FFF}" destId="{9F466DC7-20F4-4FDA-9521-64A3DD808540}" srcOrd="0" destOrd="0" presId="urn:microsoft.com/office/officeart/2005/8/layout/arrow2"/>
    <dgm:cxn modelId="{2256A4A2-911F-48FF-B045-4011F5C86982}" srcId="{EB5451DD-C8E6-462F-9AF8-81B99F6A0A46}" destId="{28866B3B-017D-40B4-8707-53811F896A79}" srcOrd="1" destOrd="0" parTransId="{F93AEEB1-F40B-4AEE-A9C1-BA63C8A157C3}" sibTransId="{6AC3C501-2211-46B7-9BF9-392F0B5BF44C}"/>
    <dgm:cxn modelId="{4AAD7C66-423D-4F04-9A93-384FC2C984EE}" srcId="{EB5451DD-C8E6-462F-9AF8-81B99F6A0A46}" destId="{C8112743-2DF8-470A-BC53-A7960E8D7C59}" srcOrd="2" destOrd="0" parTransId="{9C883955-27C0-4AB1-9439-CB1C28D8C2E2}" sibTransId="{5E515CFE-BD70-4506-A6EC-D5F9349884D7}"/>
    <dgm:cxn modelId="{B874F7A7-9F77-42CF-8FAD-60CEAF600646}" type="presOf" srcId="{B3EDD41C-33A7-4C8E-8F8A-39128772313A}" destId="{69AEE93F-7DCA-40CB-9776-306C94B7D6DC}" srcOrd="0" destOrd="0" presId="urn:microsoft.com/office/officeart/2005/8/layout/arrow2"/>
    <dgm:cxn modelId="{791632BC-C53B-4107-BA39-087708948C26}" type="presParOf" srcId="{DEDC3A04-AC53-4CBC-B6B6-102C8D96D8B4}" destId="{E082815E-2774-4617-81EE-351110C35AC9}" srcOrd="0" destOrd="0" presId="urn:microsoft.com/office/officeart/2005/8/layout/arrow2"/>
    <dgm:cxn modelId="{11470B31-67C0-4215-9542-ABAA15DCAD04}" type="presParOf" srcId="{DEDC3A04-AC53-4CBC-B6B6-102C8D96D8B4}" destId="{25A1CCC5-5314-4D62-9362-B4DB2C0AD509}" srcOrd="1" destOrd="0" presId="urn:microsoft.com/office/officeart/2005/8/layout/arrow2"/>
    <dgm:cxn modelId="{C542B441-688C-4396-8D28-048190AC4B0C}" type="presParOf" srcId="{25A1CCC5-5314-4D62-9362-B4DB2C0AD509}" destId="{53234565-9204-43D9-8D6A-59096E45F8D2}" srcOrd="0" destOrd="0" presId="urn:microsoft.com/office/officeart/2005/8/layout/arrow2"/>
    <dgm:cxn modelId="{F52D0AAB-E14D-4A25-ABB5-387D76A44861}" type="presParOf" srcId="{25A1CCC5-5314-4D62-9362-B4DB2C0AD509}" destId="{FAE76B80-648B-4D49-AD14-C731A4391CCD}" srcOrd="1" destOrd="0" presId="urn:microsoft.com/office/officeart/2005/8/layout/arrow2"/>
    <dgm:cxn modelId="{9D4B2A90-141A-4A2B-9F25-8B8AD334F5E1}" type="presParOf" srcId="{25A1CCC5-5314-4D62-9362-B4DB2C0AD509}" destId="{CD704D89-3A12-4A16-A5B5-3007E264E652}" srcOrd="2" destOrd="0" presId="urn:microsoft.com/office/officeart/2005/8/layout/arrow2"/>
    <dgm:cxn modelId="{2450E7B4-3F9E-4D4A-883C-4A1A84139F09}" type="presParOf" srcId="{25A1CCC5-5314-4D62-9362-B4DB2C0AD509}" destId="{2B469189-67CB-4AD8-8E1B-BDD961E22113}" srcOrd="3" destOrd="0" presId="urn:microsoft.com/office/officeart/2005/8/layout/arrow2"/>
    <dgm:cxn modelId="{BB16A0BA-349B-4C8A-A08D-4F91D370A1F1}" type="presParOf" srcId="{25A1CCC5-5314-4D62-9362-B4DB2C0AD509}" destId="{FB837E12-995A-4FA1-B450-B7D00DF0DD6A}" srcOrd="4" destOrd="0" presId="urn:microsoft.com/office/officeart/2005/8/layout/arrow2"/>
    <dgm:cxn modelId="{03951C19-B9BC-4078-98BF-28880D773D28}" type="presParOf" srcId="{25A1CCC5-5314-4D62-9362-B4DB2C0AD509}" destId="{2FB95D59-6B62-47A5-91A9-F8A09AA2A17F}" srcOrd="5" destOrd="0" presId="urn:microsoft.com/office/officeart/2005/8/layout/arrow2"/>
    <dgm:cxn modelId="{B74DD561-2371-4954-8947-5C137D7FC18A}" type="presParOf" srcId="{25A1CCC5-5314-4D62-9362-B4DB2C0AD509}" destId="{1F685B86-96F3-4121-B5B5-31713F0DC139}" srcOrd="6" destOrd="0" presId="urn:microsoft.com/office/officeart/2005/8/layout/arrow2"/>
    <dgm:cxn modelId="{EB62A428-4225-491A-BCC7-612E106663B5}" type="presParOf" srcId="{25A1CCC5-5314-4D62-9362-B4DB2C0AD509}" destId="{69AEE93F-7DCA-40CB-9776-306C94B7D6DC}" srcOrd="7" destOrd="0" presId="urn:microsoft.com/office/officeart/2005/8/layout/arrow2"/>
    <dgm:cxn modelId="{951DD604-D8F4-4E21-BFA9-719D4F764265}" type="presParOf" srcId="{25A1CCC5-5314-4D62-9362-B4DB2C0AD509}" destId="{844946DB-1689-4772-B358-328ABF86B6EB}" srcOrd="8" destOrd="0" presId="urn:microsoft.com/office/officeart/2005/8/layout/arrow2"/>
    <dgm:cxn modelId="{8452D358-C623-4B74-B44B-7790401DC4B6}" type="presParOf" srcId="{25A1CCC5-5314-4D62-9362-B4DB2C0AD509}" destId="{9F466DC7-20F4-4FDA-9521-64A3DD80854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2.29479E-7</cdr:y>
    </cdr:from>
    <cdr:to>
      <cdr:x>0.11921</cdr:x>
      <cdr:y>0.2295</cdr:y>
    </cdr:to>
    <cdr:pic>
      <cdr:nvPicPr>
        <cdr:cNvPr id="2" name="Рисунок 1" descr="герб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1090067" cy="1000108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  <cdr:relSizeAnchor xmlns:cdr="http://schemas.openxmlformats.org/drawingml/2006/chartDrawing">
    <cdr:from>
      <cdr:x>0.88282</cdr:x>
      <cdr:y>0</cdr:y>
    </cdr:from>
    <cdr:to>
      <cdr:x>1</cdr:x>
      <cdr:y>0.2459</cdr:y>
    </cdr:to>
    <cdr:pic>
      <cdr:nvPicPr>
        <cdr:cNvPr id="3" name="Рисунок 2" descr="https://yt3.ggpht.com/a/AGF-l79Z7h35-K5aOGszebHz1uP5AS8LHjYQLq9W5Q=s900-c-k-c0xffffffff-no-rj-mo"/>
        <cdr:cNvPicPr/>
      </cdr:nvPicPr>
      <cdr:blipFill>
        <a:blip xmlns:a="http://schemas.openxmlformats.org/drawingml/2006/main" xmlns:r="http://schemas.openxmlformats.org/officeDocument/2006/relationships" r:embed="rId2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72462" y="0"/>
          <a:ext cx="1071538" cy="10715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softEdge rad="12700"/>
        </a:effec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0E64-F29A-4B3F-B48C-70696C3DF90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3D53-C721-4467-951C-E9AF19654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0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chart" Target="../charts/chart13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0.jpeg"/><Relationship Id="rId7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image" Target="../media/image44.jpeg"/><Relationship Id="rId21" Type="http://schemas.openxmlformats.org/officeDocument/2006/relationships/image" Target="../media/image61.jpeg"/><Relationship Id="rId7" Type="http://schemas.openxmlformats.org/officeDocument/2006/relationships/image" Target="../media/image48.jpe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" Type="http://schemas.openxmlformats.org/officeDocument/2006/relationships/image" Target="../media/image43.jpeg"/><Relationship Id="rId16" Type="http://schemas.openxmlformats.org/officeDocument/2006/relationships/image" Target="../media/image56.jpeg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9.jpeg"/><Relationship Id="rId5" Type="http://schemas.openxmlformats.org/officeDocument/2006/relationships/image" Target="../media/image46.jpeg"/><Relationship Id="rId15" Type="http://schemas.openxmlformats.org/officeDocument/2006/relationships/image" Target="../media/image55.jpeg"/><Relationship Id="rId10" Type="http://schemas.openxmlformats.org/officeDocument/2006/relationships/image" Target="../media/image51.jpeg"/><Relationship Id="rId19" Type="http://schemas.openxmlformats.org/officeDocument/2006/relationships/image" Target="../media/image59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912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Рисунок 3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14290"/>
            <a:ext cx="1245795" cy="1142984"/>
          </a:xfrm>
          <a:prstGeom prst="rect">
            <a:avLst/>
          </a:prstGeom>
        </p:spPr>
      </p:pic>
      <p:pic>
        <p:nvPicPr>
          <p:cNvPr id="5" name="Рисунок 4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42852"/>
            <a:ext cx="121441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7" name="Рисунок 6" descr="0f494959-c99b-426b-9507-99d1ee3a8bb7.jpg"/>
          <p:cNvPicPr>
            <a:picLocks noChangeAspect="1"/>
          </p:cNvPicPr>
          <p:nvPr/>
        </p:nvPicPr>
        <p:blipFill>
          <a:blip r:embed="rId4" cstate="print">
            <a:lum bright="40000"/>
          </a:blip>
          <a:stretch>
            <a:fillRect/>
          </a:stretch>
        </p:blipFill>
        <p:spPr>
          <a:xfrm>
            <a:off x="0" y="0"/>
            <a:ext cx="1809730" cy="1357298"/>
          </a:xfrm>
          <a:prstGeom prst="rect">
            <a:avLst/>
          </a:prstGeom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8" name="Рисунок 7" descr="1cbd8854-17af-41a8-80f5-66adf185417c.jpg"/>
          <p:cNvPicPr>
            <a:picLocks noChangeAspect="1"/>
          </p:cNvPicPr>
          <p:nvPr/>
        </p:nvPicPr>
        <p:blipFill>
          <a:blip r:embed="rId5" cstate="print">
            <a:lum bright="40000"/>
          </a:blip>
          <a:stretch>
            <a:fillRect/>
          </a:stretch>
        </p:blipFill>
        <p:spPr>
          <a:xfrm>
            <a:off x="1" y="1357298"/>
            <a:ext cx="1809764" cy="1357322"/>
          </a:xfrm>
          <a:prstGeom prst="rect">
            <a:avLst/>
          </a:prstGeom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9" name="Рисунок 8" descr="2dd409a6-56a9-4238-90ae-6a22034cdee7.jpg"/>
          <p:cNvPicPr>
            <a:picLocks noChangeAspect="1"/>
          </p:cNvPicPr>
          <p:nvPr/>
        </p:nvPicPr>
        <p:blipFill>
          <a:blip r:embed="rId6" cstate="print">
            <a:lum bright="40000"/>
          </a:blip>
          <a:stretch>
            <a:fillRect/>
          </a:stretch>
        </p:blipFill>
        <p:spPr>
          <a:xfrm>
            <a:off x="1" y="2714620"/>
            <a:ext cx="1809762" cy="1357322"/>
          </a:xfrm>
          <a:prstGeom prst="rect">
            <a:avLst/>
          </a:prstGeom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10" name="Рисунок 9" descr="eaef2134-e912-4cfa-b918-921ce34ebe9b.jpg"/>
          <p:cNvPicPr>
            <a:picLocks noChangeAspect="1"/>
          </p:cNvPicPr>
          <p:nvPr/>
        </p:nvPicPr>
        <p:blipFill>
          <a:blip r:embed="rId7" cstate="print">
            <a:lum bright="30000"/>
          </a:blip>
          <a:stretch>
            <a:fillRect/>
          </a:stretch>
        </p:blipFill>
        <p:spPr>
          <a:xfrm>
            <a:off x="0" y="4071942"/>
            <a:ext cx="1809762" cy="1357322"/>
          </a:xfrm>
          <a:prstGeom prst="rect">
            <a:avLst/>
          </a:prstGeom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11" name="Рисунок 10" descr="d74205d4-ae94-4854-a8a3-c1e1d9565c99.jpg"/>
          <p:cNvPicPr>
            <a:picLocks noChangeAspect="1"/>
          </p:cNvPicPr>
          <p:nvPr/>
        </p:nvPicPr>
        <p:blipFill>
          <a:blip r:embed="rId8" cstate="print">
            <a:lum bright="30000"/>
          </a:blip>
          <a:srcRect t="31250" b="6249"/>
          <a:stretch>
            <a:fillRect/>
          </a:stretch>
        </p:blipFill>
        <p:spPr>
          <a:xfrm>
            <a:off x="0" y="5429240"/>
            <a:ext cx="1785918" cy="1428760"/>
          </a:xfrm>
          <a:prstGeom prst="rect">
            <a:avLst/>
          </a:prstGeom>
          <a:effectLst>
            <a:softEdge rad="127000"/>
          </a:effectLst>
          <a:scene3d>
            <a:camera prst="isometricOffAxis1Right"/>
            <a:lightRig rig="threePt" dir="t"/>
          </a:scene3d>
        </p:spPr>
      </p:pic>
      <p:sp>
        <p:nvSpPr>
          <p:cNvPr id="15" name="Прямоугольник 14"/>
          <p:cNvSpPr/>
          <p:nvPr/>
        </p:nvSpPr>
        <p:spPr>
          <a:xfrm>
            <a:off x="1571604" y="0"/>
            <a:ext cx="71438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>
            <p:ph type="ctrTitle"/>
          </p:nvPr>
        </p:nvSpPr>
        <p:spPr>
          <a:xfrm>
            <a:off x="1785918" y="1643050"/>
            <a:ext cx="7358082" cy="21431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2C8BB6"/>
                </a:solidFill>
              </a:rPr>
              <a:t/>
            </a:r>
            <a:br>
              <a:rPr lang="ru-RU" sz="2700" b="1" dirty="0" smtClean="0">
                <a:solidFill>
                  <a:srgbClr val="2C8BB6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муниципального образования </a:t>
            </a:r>
            <a:br>
              <a:rPr lang="ru-RU" sz="27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город  Горячий Ключ </a:t>
            </a:r>
            <a:br>
              <a:rPr lang="ru-RU" sz="27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 3 </a:t>
            </a:r>
            <a:br>
              <a:rPr lang="ru-RU" sz="27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имени Дамаскина Ильи Федоровича»</a:t>
            </a:r>
            <a: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500+. ШНОР.</a:t>
            </a:r>
            <a:r>
              <a:rPr lang="ru-RU" sz="36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2C8BB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i="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200" b="1" i="0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ru-RU" sz="11200" b="1" i="0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subTitle" idx="1"/>
          </p:nvPr>
        </p:nvSpPr>
        <p:spPr>
          <a:xfrm>
            <a:off x="2214546" y="4572008"/>
            <a:ext cx="6357982" cy="2000250"/>
          </a:xfrm>
        </p:spPr>
        <p:txBody>
          <a:bodyPr>
            <a:noAutofit/>
          </a:bodyPr>
          <a:lstStyle/>
          <a:p>
            <a:pPr algn="l"/>
            <a:r>
              <a:rPr lang="ru-RU" sz="1600" b="1" i="0" dirty="0">
                <a:solidFill>
                  <a:srgbClr val="D7294E"/>
                </a:solidFill>
                <a:latin typeface="Times New Roman" pitchFamily="18" charset="0"/>
                <a:cs typeface="Times New Roman" pitchFamily="18" charset="0"/>
              </a:rPr>
              <a:t>Рабочая группа проекта</a:t>
            </a:r>
            <a:r>
              <a:rPr lang="ru-RU" sz="1600" b="1" i="0" dirty="0">
                <a:solidFill>
                  <a:srgbClr val="B970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0" dirty="0">
                <a:solidFill>
                  <a:srgbClr val="B970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Куратор</a:t>
            </a:r>
            <a:r>
              <a:rPr lang="ru-RU" sz="1600" b="1" i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       		</a:t>
            </a:r>
            <a:r>
              <a:rPr lang="ru-RU" sz="1600" b="1" i="1" dirty="0" err="1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Деркунская</a:t>
            </a:r>
            <a:r>
              <a:rPr lang="ru-RU" sz="1600" b="1" i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Татьяна  Владимировна</a:t>
            </a:r>
            <a:r>
              <a:rPr lang="ru-RU" sz="1600" b="1" i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Школьная команда</a:t>
            </a:r>
            <a:r>
              <a:rPr lang="ru-RU" sz="1600" b="1" i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иректор</a:t>
            </a:r>
            <a:r>
              <a:rPr lang="ru-RU" sz="1600" b="1" dirty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b="1" i="1" dirty="0" err="1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Гришичкина</a:t>
            </a:r>
            <a:r>
              <a:rPr lang="ru-RU" sz="1600" b="1" i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Елизавета  </a:t>
            </a:r>
            <a:r>
              <a:rPr lang="ru-RU" sz="1600" b="1" i="1" dirty="0" err="1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Гугулиевна</a:t>
            </a:r>
            <a:r>
              <a:rPr lang="ru-RU" sz="1600" b="1" i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0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i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аместители </a:t>
            </a:r>
            <a:r>
              <a:rPr lang="ru-RU" sz="1600" b="1" dirty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директора </a:t>
            </a:r>
            <a:r>
              <a:rPr lang="ru-RU" sz="16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err="1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Серкова</a:t>
            </a:r>
            <a:r>
              <a:rPr lang="ru-RU" sz="1600" b="1" i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Алла Викторовна</a:t>
            </a:r>
          </a:p>
          <a:p>
            <a:pPr algn="l"/>
            <a:r>
              <a:rPr lang="ru-RU" sz="1600" b="1" i="0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0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b="1" i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Иванова Татьяна Геннадьевна</a:t>
            </a:r>
          </a:p>
          <a:p>
            <a:pPr algn="l"/>
            <a:r>
              <a:rPr lang="ru-RU" sz="16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b="1" i="1" dirty="0" err="1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Бянкина</a:t>
            </a:r>
            <a:r>
              <a:rPr lang="ru-RU" sz="1600" b="1" i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Елена Игоревна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i="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b="1" i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643734" cy="6429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Рисковый профиль 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«Низкий уровень оснащения школы»</a:t>
            </a:r>
            <a:endParaRPr lang="ru-RU" sz="2800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929718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143000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Рисковый профиль  </a:t>
            </a:r>
            <a:r>
              <a:rPr lang="ru-RU" sz="28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«Высокая доля обучающихся с ОВЗ»</a:t>
            </a:r>
          </a:p>
        </p:txBody>
      </p:sp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aphicFrame>
        <p:nvGraphicFramePr>
          <p:cNvPr id="9" name="Диаграмма 8"/>
          <p:cNvGraphicFramePr/>
          <p:nvPr/>
        </p:nvGraphicFramePr>
        <p:xfrm>
          <a:off x="285720" y="1071546"/>
          <a:ext cx="885828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0" y="4357694"/>
            <a:ext cx="9144000" cy="2500306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sz="3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детей с ОВЗ в соответствии с требованиями законодательства, формирование индивидуальных образовательных траекторий для обучающихся с ОВЗ</a:t>
            </a:r>
          </a:p>
          <a:p>
            <a:pPr lvl="0">
              <a:buNone/>
            </a:pPr>
            <a:r>
              <a:rPr lang="ru-RU" sz="3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/>
            <a:r>
              <a:rPr lang="ru-RU" sz="3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Повышение компетенции учителей по работе с обучающимися ОВЗ и инвалидностью.</a:t>
            </a:r>
          </a:p>
          <a:p>
            <a:pPr lvl="0"/>
            <a:r>
              <a:rPr lang="ru-RU" sz="3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Разработка индивидуальных образовательных маршрутов для детей с ОВЗ. </a:t>
            </a:r>
          </a:p>
          <a:p>
            <a:pPr lvl="0"/>
            <a:r>
              <a:rPr lang="ru-RU" sz="3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Вовлечение обучающихся с ОВЗ в социально-значимую деятельность, конкурсы и мероприятия различной направленности.</a:t>
            </a:r>
          </a:p>
          <a:p>
            <a:pPr lvl="0"/>
            <a:r>
              <a:rPr lang="ru-RU" sz="3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Создание специальных условий для детей с особыми потребностями в учёбе, расширение специализированных программ во внеурочной деятельности.</a:t>
            </a:r>
          </a:p>
          <a:p>
            <a:pPr>
              <a:buNone/>
            </a:pPr>
            <a:endParaRPr lang="ru-RU" sz="34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21510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 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по рисковому профилю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«Высокая доля обучающихся с ОВЗ»</a:t>
            </a:r>
            <a:endParaRPr lang="ru-RU" sz="28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29003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100 % учителей прошли курсы повышения квалификации по работе с обучающимися с ОВЗ; </a:t>
            </a:r>
          </a:p>
          <a:p>
            <a:pPr algn="just"/>
            <a:r>
              <a:rPr lang="ru-RU" sz="20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разработаны индивидуальные образовательные программы;</a:t>
            </a:r>
          </a:p>
          <a:p>
            <a:pPr lvl="0" algn="just"/>
            <a:r>
              <a:rPr lang="ru-RU" sz="20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обеспечение подвижной деятельности детей; </a:t>
            </a:r>
          </a:p>
          <a:p>
            <a:pPr lvl="0" algn="just"/>
            <a:r>
              <a:rPr lang="ru-RU" sz="20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частая смена деятельности;</a:t>
            </a:r>
          </a:p>
          <a:p>
            <a:pPr lvl="0" algn="just"/>
            <a:r>
              <a:rPr lang="ru-RU" sz="20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преемственность и постоянное повторение материала;</a:t>
            </a:r>
          </a:p>
          <a:p>
            <a:pPr lvl="0" algn="just"/>
            <a:r>
              <a:rPr lang="ru-RU" sz="20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общее развитие ребенка посредством привлечение детей к  внеурочной деятельности, акциям доброты, ЭКО – акциям;  </a:t>
            </a:r>
          </a:p>
          <a:p>
            <a:pPr lvl="0" algn="just"/>
            <a:r>
              <a:rPr lang="ru-RU" sz="20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проведены тренинги для детей и родителей.</a:t>
            </a:r>
          </a:p>
          <a:p>
            <a:endParaRPr lang="ru-RU" dirty="0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9" name="Рисунок 8" descr="97ae968d-b27d-43f7-80db-1047dc6fa9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7431" y="5262575"/>
            <a:ext cx="1196569" cy="15954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0053d46a-d048-41e9-9b41-512ff563a7d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5286388"/>
            <a:ext cx="1178709" cy="15716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 descr="6ebb23b7-d74b-4a06-a531-3a05c1dafd3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1063" y="5286388"/>
            <a:ext cx="2095483" cy="15716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7093d0fb-3204-4fb4-a135-ded8008726e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5286388"/>
            <a:ext cx="2190733" cy="15716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218" name="AutoShape 2" descr="https://speech-steps.ru/wp-content/uploads/2019/08/ab8-p1aofs0u5q1ooo1ect1v6b1bvb172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ab8-p1aofs0u5q1ooo1ect1v6b1bvb172d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5277452"/>
            <a:ext cx="2381240" cy="158054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229600" cy="152559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Цель: создание к 2022 году системы по обеспечению усвоения образовательной программы общего образования учащимися с пониженным уровнем школьного благополучия.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Методы сбора и обработки информации: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анкетирование, диагностика.</a:t>
            </a:r>
            <a:endParaRPr lang="ru-RU" sz="20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Рисковый профиль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«Пониженный уровень школьного благополучия»</a:t>
            </a:r>
            <a:endParaRPr lang="ru-RU" sz="2400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323658" cy="1214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285720" y="3071810"/>
          <a:ext cx="86439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7554" y="585789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715404" cy="50720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Спортивно-оздоровительное: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через кружки «Шахматы»,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					кружок «Баскетбол»,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					секции «Туризм»,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					танцевальную студию «Конфетти»;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Общекультурное :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через работу студий «Праздник – 						ожидаемое чудо»; </a:t>
            </a:r>
          </a:p>
          <a:p>
            <a:pPr>
              <a:buNone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через групповые занятия по развитию 					речи, кружков «Занимательная 						математика» и «Занимательный русский 					язык», «Развитие речи», «Умники и 					умницы», кружок «Земля – наш дом»;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Духовно-нравственное:		 </a:t>
            </a: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через работу кружков «История и 					современность кубанского 						казачества», «Основы православной 					культуры»;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:			</a:t>
            </a: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кружок «Юный инспектор дорожного 					движения», кружок «Основы финансовой 				грамотности», групповые занятия с 					психологом. </a:t>
            </a:r>
            <a:endParaRPr lang="ru-RU" sz="20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358114" cy="14398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Направления  деятельности 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по рисковому профилю 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«Пониженный уровень школьного благополучия»</a:t>
            </a:r>
            <a:endParaRPr lang="ru-RU" sz="2400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0"/>
            <a:ext cx="114297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42942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Рисковый профиль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«Пониженный уровень 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школьного благополучия»</a:t>
            </a:r>
            <a:endParaRPr lang="ru-RU" sz="2800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cbd8854-17af-41a8-80f5-66adf18541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3088747" cy="23165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2" name="Рисунок 11" descr="9d4a748e-e5e3-4aaf-be1f-92fa259dea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1500174"/>
            <a:ext cx="2143122" cy="28574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 descr="f50220d6-2b93-47e6-8bbe-f544d48673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1714488"/>
            <a:ext cx="3071802" cy="2303852"/>
          </a:xfrm>
          <a:prstGeom prst="rect">
            <a:avLst/>
          </a:prstGeom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5" name="Рисунок 14" descr="f52e521f-8050-4656-9471-611312d9fbd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214818"/>
            <a:ext cx="3071834" cy="23038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 descr="IMG_6982-300x2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7885" y="4572008"/>
            <a:ext cx="3036115" cy="20240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Рисунок 17" descr="6f8182b7-ec60-4d4c-b235-44644f9fc7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0430" y="4572008"/>
            <a:ext cx="2285992" cy="22859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Прямоугольник 18"/>
          <p:cNvSpPr/>
          <p:nvPr/>
        </p:nvSpPr>
        <p:spPr>
          <a:xfrm rot="20530506">
            <a:off x="1204821" y="3594952"/>
            <a:ext cx="2133599" cy="738664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</a:rPr>
              <a:t>Организация и проведения праздников в школе</a:t>
            </a:r>
            <a:endParaRPr lang="ru-RU" sz="1400" b="1" dirty="0">
              <a:solidFill>
                <a:srgbClr val="1247B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31192">
            <a:off x="5886228" y="3598420"/>
            <a:ext cx="2192854" cy="523220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</a:rPr>
              <a:t>Участие в театральных постановках</a:t>
            </a:r>
            <a:endParaRPr lang="ru-RU" sz="1400" b="1" dirty="0">
              <a:solidFill>
                <a:srgbClr val="1247B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57732" y="6241623"/>
            <a:ext cx="2192854" cy="523220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</a:rPr>
              <a:t>Участие в  танцевальной студии  «</a:t>
            </a:r>
            <a:r>
              <a:rPr lang="ru-RU" sz="1400" b="1" dirty="0" err="1" smtClean="0">
                <a:solidFill>
                  <a:srgbClr val="1247BE"/>
                </a:solidFill>
              </a:rPr>
              <a:t>Конфети</a:t>
            </a:r>
            <a:r>
              <a:rPr lang="ru-RU" sz="1400" b="1" dirty="0" smtClean="0">
                <a:solidFill>
                  <a:srgbClr val="1247BE"/>
                </a:solidFill>
              </a:rPr>
              <a:t>»</a:t>
            </a:r>
            <a:endParaRPr lang="ru-RU" sz="1400" b="1" dirty="0">
              <a:solidFill>
                <a:srgbClr val="1247B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6334780"/>
            <a:ext cx="2192854" cy="523220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</a:rPr>
              <a:t>Участие в  спортивных мероприятиях </a:t>
            </a:r>
            <a:endParaRPr lang="ru-RU" sz="1400" b="1" dirty="0">
              <a:solidFill>
                <a:srgbClr val="1247B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6143644"/>
            <a:ext cx="2928958" cy="523220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</a:rPr>
              <a:t>Участие в   ЭКО – акциях, волонтерской деятельности</a:t>
            </a:r>
            <a:endParaRPr lang="ru-RU" sz="1400" b="1" dirty="0">
              <a:solidFill>
                <a:srgbClr val="1247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928802"/>
          <a:ext cx="8429684" cy="161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1285860"/>
            <a:ext cx="83582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Симптомы проблемы: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42910" y="3786190"/>
          <a:ext cx="778674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Рисковый профиль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«Высокая доля обучающихся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с рисками учебной неуспешности» 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3357562"/>
          <a:ext cx="9144000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Рисунок 3" descr="sosh3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75" cy="78581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0" y="1071546"/>
          <a:ext cx="914400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одержимое 2"/>
          <p:cNvSpPr txBox="1">
            <a:spLocks/>
          </p:cNvSpPr>
          <p:nvPr/>
        </p:nvSpPr>
        <p:spPr>
          <a:xfrm>
            <a:off x="5214910" y="5857892"/>
            <a:ext cx="392909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57158" y="2571744"/>
            <a:ext cx="8786842" cy="3108543"/>
            <a:chOff x="357158" y="2571744"/>
            <a:chExt cx="8786842" cy="310854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57158" y="2714620"/>
              <a:ext cx="2571768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Результаты исследования по выявлению обучающихся с низким уровнем  мотивации:</a:t>
              </a:r>
            </a:p>
            <a:p>
              <a:pPr algn="ctr"/>
              <a:endPara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q"/>
              </a:pP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1 классы - 8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%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>
                <a:buFont typeface="Wingdings" pitchFamily="2" charset="2"/>
                <a:buChar char="q"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2-4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лассы  - 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19%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</a:p>
            <a:p>
              <a:pPr>
                <a:buFont typeface="Wingdings" pitchFamily="2" charset="2"/>
                <a:buChar char="q"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5-11 классы - 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12%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71802" y="2571744"/>
              <a:ext cx="3000396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.Психолого- педагогическая  помощь.</a:t>
              </a:r>
            </a:p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2.Обновление  внеурочной деятельности .</a:t>
              </a:r>
            </a:p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3.Развитие моделей наставничества «учитель-ученик», «ученик – 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ученик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».</a:t>
              </a:r>
            </a:p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4.Ранняя профессионализация.</a:t>
              </a:r>
            </a:p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5.Участие  в интеллектуальных состязаниях,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онлайн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уроках.</a:t>
              </a:r>
            </a:p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6.Развитие функциональной грамотности.</a:t>
              </a:r>
            </a:p>
            <a:p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.Активизация Родительских  лекториев.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357950" y="2571744"/>
              <a:ext cx="278605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Для оценки эффективности использовались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аналитические и статистические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данные,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сведения,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отчеты,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 также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тестирование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анкетирование, </a:t>
              </a:r>
              <a:endPara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опрос.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Для выявления динамики образовательных результатов обучающихся используются результаты мониторинговых исследований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качества  образования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ВПР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ОГЭ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ЕГЭ. 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Направления  деятельности 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по рисковому профилю «Высокая доля обучающихся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с рисками учебной неуспешности» 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yt3.ggpht.com/a/AGF-l79Z7h35-K5aOGszebHz1uP5AS8LHjYQLq9W5Q=s900-c-k-c0xffffffff-no-rj-mo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929486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Результаты   деятельности  по рисковому профилю 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«Высокая доля обучающихся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с рисками учебной неуспешности» </a:t>
            </a:r>
            <a:br>
              <a:rPr lang="ru-RU" sz="2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1714488"/>
          <a:ext cx="892971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одержимое 4"/>
          <p:cNvSpPr txBox="1">
            <a:spLocks/>
          </p:cNvSpPr>
          <p:nvPr/>
        </p:nvSpPr>
        <p:spPr>
          <a:xfrm>
            <a:off x="500034" y="5500702"/>
            <a:ext cx="822960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связи с предпринятыми комплексными мерами наблюдается тенденция к улучшению качественных учебных показателей.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yt3.ggpht.com/a/AGF-l79Z7h35-K5aOGszebHz1uP5AS8LHjYQLq9W5Q=s900-c-k-c0xffffffff-no-rj-mo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912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основания  школы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1866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sz="48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47" t="18309" r="32173" b="23290"/>
          <a:stretch>
            <a:fillRect/>
          </a:stretch>
        </p:blipFill>
        <p:spPr bwMode="auto">
          <a:xfrm>
            <a:off x="2500298" y="0"/>
            <a:ext cx="614366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2428860" y="1714488"/>
            <a:ext cx="2493997" cy="917079"/>
          </a:xfrm>
          <a:prstGeom prst="rightArrow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247BE"/>
                </a:solidFill>
              </a:rPr>
              <a:t>МБОУ МО ГК «СОШ № 3</a:t>
            </a:r>
          </a:p>
          <a:p>
            <a:pPr algn="ctr"/>
            <a:r>
              <a:rPr lang="ru-RU" sz="1200" b="1" dirty="0" smtClean="0">
                <a:solidFill>
                  <a:srgbClr val="1247BE"/>
                </a:solidFill>
              </a:rPr>
              <a:t> им. Дамаскина И.Ф.» </a:t>
            </a:r>
            <a:endParaRPr lang="ru-RU" sz="1200" b="1" dirty="0">
              <a:solidFill>
                <a:srgbClr val="1247B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3429000"/>
            <a:ext cx="9144000" cy="278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МО ГК "СОШ № 3 им. Дамаскина И.Ф." расположена в Краснодарском  крае,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городе Горячий Ключ, общая численность населения которого  71, 6 тыс. чел.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Контингент обучающихся школы составляют ученики, проживающие на  территориальных участках,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закреплёнными за школой.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Численность учащихся   1272 чел., при проектной мощности 416 человек.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2020-2021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году в школе были сформированы 42 класс – комплектов,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обучение осуществляли 49 педагогов.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 2021-2022 учебном году - 44  класс – комплектов,   педагогов -  54 чел.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Обучение организовано в две  смены.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школе обучается 271 (22 %)  детей   из многодетных семей и  57 (4,6 %) детей из малообеспеченных семей,  331 (27 %)  детей из неполных семей.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 у 380 детей ( 31 % ) родители имеют высшее образование.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yt3.ggpht.com/a/AGF-l79Z7h35-K5aOGszebHz1uP5AS8LHjYQLq9W5Q=s900-c-k-c0xffffffff-no-rj-mo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8229600" cy="200026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	Цель:</a:t>
            </a:r>
            <a:r>
              <a:rPr lang="ru-RU" sz="2000" dirty="0" smtClean="0"/>
              <a:t> </a:t>
            </a:r>
            <a:r>
              <a:rPr lang="ru-RU" sz="23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к концу 2021 года усовершенствовать  систему непрерывного профессионального развития и роста профессиональной компетентности педагогических кадров</a:t>
            </a:r>
          </a:p>
          <a:p>
            <a:pPr algn="just"/>
            <a:r>
              <a:rPr lang="ru-RU" sz="23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за счёт повышения педагогического и профессионального мастерства, овладения профессиональными компетенциями; </a:t>
            </a:r>
          </a:p>
          <a:p>
            <a:pPr algn="just"/>
            <a:r>
              <a:rPr lang="ru-RU" sz="23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совершенствования форм, методов и средств обучения; </a:t>
            </a:r>
          </a:p>
          <a:p>
            <a:pPr algn="just"/>
            <a:r>
              <a:rPr lang="ru-RU" sz="23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совершенствования педагогических технологий и внедрения современных технологий обучения. </a:t>
            </a:r>
            <a:endParaRPr lang="ru-RU" sz="23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0"/>
            <a:ext cx="114297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285720" y="3357562"/>
          <a:ext cx="8643998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7554" y="592933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71517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Рисковый профиль</a:t>
            </a:r>
            <a:br>
              <a:rPr lang="ru-RU" sz="2400" b="1" dirty="0" smtClean="0">
                <a:solidFill>
                  <a:srgbClr val="1247BE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 «Недостаточная</a:t>
            </a:r>
            <a:r>
              <a:rPr lang="ru-RU" sz="2400" b="1" spc="-15" dirty="0" smtClean="0">
                <a:solidFill>
                  <a:srgbClr val="1247BE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предметная</a:t>
            </a:r>
            <a:r>
              <a:rPr lang="ru-RU" sz="2400" b="1" spc="-15" dirty="0" smtClean="0">
                <a:solidFill>
                  <a:srgbClr val="1247BE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и</a:t>
            </a:r>
            <a:r>
              <a:rPr lang="ru-RU" sz="2400" b="1" spc="-15" dirty="0" smtClean="0">
                <a:solidFill>
                  <a:srgbClr val="1247BE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методическая</a:t>
            </a:r>
            <a:r>
              <a:rPr lang="ru-RU" sz="2400" b="1" spc="-285" dirty="0" smtClean="0">
                <a:solidFill>
                  <a:srgbClr val="1247BE"/>
                </a:solidFill>
                <a:latin typeface="Times New Roman"/>
                <a:ea typeface="Times New Roman"/>
              </a:rPr>
              <a:t>  </a:t>
            </a:r>
            <a:r>
              <a:rPr lang="ru-RU" sz="24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компетентность</a:t>
            </a:r>
            <a:r>
              <a:rPr lang="ru-RU" sz="2400" b="1" spc="-20" dirty="0" smtClean="0">
                <a:solidFill>
                  <a:srgbClr val="1247BE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педагогических</a:t>
            </a:r>
            <a:r>
              <a:rPr lang="ru-RU" sz="2400" b="1" spc="-15" dirty="0" smtClean="0">
                <a:solidFill>
                  <a:srgbClr val="1247BE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работников»</a:t>
            </a:r>
            <a:r>
              <a:rPr lang="ru-RU" sz="2400" dirty="0" smtClean="0">
                <a:latin typeface="Times New Roman"/>
                <a:ea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286676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Направления деятельности по рисковому профилю</a:t>
            </a:r>
            <a:br>
              <a:rPr lang="ru-RU" sz="2200" b="1" dirty="0" smtClean="0">
                <a:solidFill>
                  <a:srgbClr val="1247BE"/>
                </a:solidFill>
                <a:latin typeface="Times New Roman"/>
                <a:ea typeface="Times New Roman"/>
              </a:rPr>
            </a:br>
            <a:r>
              <a:rPr lang="ru-RU" sz="22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 «Недостаточная</a:t>
            </a:r>
            <a:r>
              <a:rPr lang="ru-RU" sz="2200" b="1" spc="-15" dirty="0" smtClean="0">
                <a:solidFill>
                  <a:srgbClr val="1247BE"/>
                </a:solidFill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предметная</a:t>
            </a:r>
            <a:r>
              <a:rPr lang="ru-RU" sz="2200" b="1" spc="-15" dirty="0" smtClean="0">
                <a:solidFill>
                  <a:srgbClr val="1247BE"/>
                </a:solidFill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и</a:t>
            </a:r>
            <a:r>
              <a:rPr lang="ru-RU" sz="2200" b="1" spc="-15" dirty="0" smtClean="0">
                <a:solidFill>
                  <a:srgbClr val="1247BE"/>
                </a:solidFill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методическая</a:t>
            </a:r>
            <a:r>
              <a:rPr lang="ru-RU" sz="2200" b="1" spc="-285" dirty="0" smtClean="0">
                <a:solidFill>
                  <a:srgbClr val="1247BE"/>
                </a:solidFill>
                <a:latin typeface="Times New Roman"/>
                <a:ea typeface="Times New Roman"/>
              </a:rPr>
              <a:t>  </a:t>
            </a:r>
            <a:r>
              <a:rPr lang="ru-RU" sz="22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компетентность</a:t>
            </a:r>
            <a:r>
              <a:rPr lang="ru-RU" sz="2200" b="1" spc="-20" dirty="0" smtClean="0">
                <a:solidFill>
                  <a:srgbClr val="1247BE"/>
                </a:solidFill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педагогических</a:t>
            </a:r>
            <a:r>
              <a:rPr lang="ru-RU" sz="2200" b="1" spc="-15" dirty="0" smtClean="0">
                <a:solidFill>
                  <a:srgbClr val="1247BE"/>
                </a:solidFill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solidFill>
                  <a:srgbClr val="1247BE"/>
                </a:solidFill>
                <a:latin typeface="Times New Roman"/>
                <a:ea typeface="Times New Roman"/>
              </a:rPr>
              <a:t>работников»</a:t>
            </a:r>
            <a:r>
              <a:rPr lang="ru-RU" sz="2200" dirty="0" smtClean="0">
                <a:latin typeface="Times New Roman"/>
                <a:ea typeface="Times New Roman"/>
              </a:rPr>
              <a:t/>
            </a:r>
            <a:br>
              <a:rPr lang="ru-RU" sz="2200" dirty="0" smtClean="0">
                <a:latin typeface="Times New Roman"/>
                <a:ea typeface="Times New Roman"/>
              </a:rPr>
            </a:br>
            <a:endParaRPr lang="ru-RU" sz="2200" dirty="0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aphicFrame>
        <p:nvGraphicFramePr>
          <p:cNvPr id="9" name="Диаграмма 8"/>
          <p:cNvGraphicFramePr/>
          <p:nvPr/>
        </p:nvGraphicFramePr>
        <p:xfrm>
          <a:off x="928662" y="1571613"/>
          <a:ext cx="771530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42908" y="0"/>
            <a:ext cx="9286908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4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0" y="4286256"/>
          <a:ext cx="8786842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42908" y="0"/>
            <a:ext cx="9286908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850109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14290"/>
            <a:ext cx="12144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9" name="Рисунок 8" descr="гер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0"/>
            <a:ext cx="1428760" cy="1402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0" y="3286124"/>
          <a:ext cx="7215238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 descr="IMG-20210319-WA0023 (2).jpg"/>
          <p:cNvPicPr>
            <a:picLocks noChangeAspect="1"/>
          </p:cNvPicPr>
          <p:nvPr/>
        </p:nvPicPr>
        <p:blipFill>
          <a:blip r:embed="rId6"/>
          <a:srcRect r="24324"/>
          <a:stretch>
            <a:fillRect/>
          </a:stretch>
        </p:blipFill>
        <p:spPr>
          <a:xfrm rot="175220">
            <a:off x="6638190" y="3143107"/>
            <a:ext cx="2000263" cy="22166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IMG-20200117-WA0011-1-267x300.jpg"/>
          <p:cNvPicPr>
            <a:picLocks noChangeAspect="1"/>
          </p:cNvPicPr>
          <p:nvPr/>
        </p:nvPicPr>
        <p:blipFill>
          <a:blip r:embed="rId7"/>
          <a:srcRect l="19101" t="2500" r="2247"/>
          <a:stretch>
            <a:fillRect/>
          </a:stretch>
        </p:blipFill>
        <p:spPr>
          <a:xfrm rot="21204492">
            <a:off x="5846409" y="4091019"/>
            <a:ext cx="1714512" cy="238806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00972" cy="42860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4286280" cy="6429396"/>
          </a:xfrm>
        </p:spPr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Приоритет 1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Качество образовательных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</a:p>
          <a:p>
            <a:pPr marL="0" lvl="0" indent="0" algn="just"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количество детей,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задействованных 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   внеурочной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деятельности 1104 чел. (90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%);</a:t>
            </a:r>
          </a:p>
          <a:p>
            <a:pPr marL="0" lvl="0" indent="0" algn="just">
              <a:buFont typeface="Wingdings" pitchFamily="2" charset="2"/>
              <a:buChar char="q"/>
              <a:defRPr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количество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детей, принимающих участие в «Уроке цифры» - 650 чел.(52,9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%);</a:t>
            </a:r>
          </a:p>
          <a:p>
            <a:pPr marL="0" lvl="0" indent="0" algn="just">
              <a:buNone/>
              <a:defRPr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количество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детей, принимающих участие в проекте  ранней профессионализации школьников «</a:t>
            </a:r>
            <a:r>
              <a:rPr lang="ru-RU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Проектория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-   320 чел.(26 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%);</a:t>
            </a:r>
          </a:p>
          <a:p>
            <a:pPr marL="0" lvl="0" indent="0" algn="just">
              <a:buNone/>
              <a:defRPr/>
            </a:pPr>
            <a:endParaRPr lang="ru-RU" sz="1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Font typeface="Wingdings" pitchFamily="2" charset="2"/>
              <a:buChar char="q"/>
              <a:defRPr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участвуют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уроках по  финансовой грамотности 615 чел.(50,1 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%);</a:t>
            </a:r>
          </a:p>
          <a:p>
            <a:pPr marL="0" lvl="0" indent="0" algn="just">
              <a:buNone/>
              <a:defRPr/>
            </a:pPr>
            <a:endParaRPr lang="ru-RU" sz="1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Font typeface="Wingdings" pitchFamily="2" charset="2"/>
              <a:buChar char="q"/>
              <a:defRPr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зарегистрированы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образовательных платформах  </a:t>
            </a:r>
            <a:r>
              <a:rPr lang="ru-RU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- 515 чел. (42 %), </a:t>
            </a:r>
            <a:r>
              <a:rPr lang="ru-RU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ЯКласс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217 чел.(17 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%), РЭШ – 115 чел (10%);</a:t>
            </a:r>
          </a:p>
          <a:p>
            <a:pPr marL="0" lvl="0" indent="0" algn="just">
              <a:buNone/>
              <a:defRPr/>
            </a:pP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во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всероссийской олимпиаде школьников в школьном этапе количество участий   5 – 6 классы -  256, 7-8 классы – 386, 9 классы – 429, 10-321, 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11-255;</a:t>
            </a:r>
          </a:p>
          <a:p>
            <a:pPr marL="0" lvl="0" indent="0" algn="just">
              <a:buFont typeface="Wingdings" pitchFamily="2" charset="2"/>
              <a:buChar char="q"/>
              <a:defRPr/>
            </a:pPr>
            <a:endParaRPr lang="ru-RU" sz="1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приняли участие в марафоне по функциональной грамотности  516 человек.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endParaRPr lang="ru-RU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957762" y="357166"/>
            <a:ext cx="4186238" cy="6500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Приоритет 2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учителей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количество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педагогов, прошедших диагностику педагогических компетентностей  «Я Учитель» - 35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>
              <a:spcBef>
                <a:spcPct val="20000"/>
              </a:spcBef>
            </a:pPr>
            <a:endParaRPr lang="ru-RU" sz="1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курсы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по рисковому профилю «Повышение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учебной мотивации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 чел.;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 sz="1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курсы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классных руководителей –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37 человек;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 sz="1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курсы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по предметным областям –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 человек;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 sz="1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курсы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работы с детьми с ОВЗ –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42 чел;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 sz="1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проведено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два семинара с учителями, где даны рекомендации по преодолению низкой мотивации у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обучающихся;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endParaRPr lang="ru-RU" sz="1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реализуются 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модели наставничества «Учитель – Ученик», в которых задействованы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учителей – предметников, осуществляющих индивидуальные занятия с низко мотивированными обучающимися.  В каждом классе реализуется модель «Ученик-ученик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spcBef>
                <a:spcPct val="20000"/>
              </a:spcBef>
            </a:pPr>
            <a:endParaRPr lang="ru-RU" sz="1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участие в мероприятиях по развитию  функциональной грамотности, 26 чел. участвовали в марафоне функциональной грамотности 6 чел.</a:t>
            </a:r>
            <a:endParaRPr lang="ru-RU" sz="17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42942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Рисковый профиль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Низкий уровень</a:t>
            </a:r>
            <a:r>
              <a:rPr lang="ru-RU" sz="2800" b="1" spc="-20" dirty="0" smtClean="0">
                <a:solidFill>
                  <a:srgbClr val="1247B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вовлеченности</a:t>
            </a:r>
            <a:r>
              <a:rPr lang="ru-RU" sz="2800" b="1" spc="-10" dirty="0" smtClean="0">
                <a:solidFill>
                  <a:srgbClr val="1247B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родителей»</a:t>
            </a:r>
            <a:r>
              <a:rPr lang="ru-RU" sz="700" dirty="0" smtClean="0">
                <a:latin typeface="Times New Roman"/>
                <a:ea typeface="Times New Roman"/>
              </a:rPr>
              <a:t/>
            </a:r>
            <a:br>
              <a:rPr lang="ru-RU" sz="700" dirty="0" smtClean="0">
                <a:latin typeface="Times New Roman"/>
                <a:ea typeface="Times New Roman"/>
              </a:rPr>
            </a:br>
            <a:endParaRPr lang="ru-RU" sz="2800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9" name="Прямоугольник 18"/>
          <p:cNvSpPr/>
          <p:nvPr/>
        </p:nvSpPr>
        <p:spPr>
          <a:xfrm rot="20787819">
            <a:off x="775146" y="3356698"/>
            <a:ext cx="2133599" cy="738664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</a:rPr>
              <a:t>Участие в организации и проведении праздников в школе</a:t>
            </a:r>
            <a:endParaRPr lang="ru-RU" sz="1400" b="1" dirty="0">
              <a:solidFill>
                <a:srgbClr val="1247B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31192">
            <a:off x="5961963" y="3539752"/>
            <a:ext cx="2192854" cy="738664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</a:rPr>
              <a:t>Участие в ранней профессионализации детей</a:t>
            </a:r>
            <a:endParaRPr lang="ru-RU" sz="1400" b="1" dirty="0">
              <a:solidFill>
                <a:srgbClr val="1247B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57732" y="6241623"/>
            <a:ext cx="2192854" cy="523220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</a:rPr>
              <a:t>Участие в родительских лекториях </a:t>
            </a:r>
            <a:endParaRPr lang="ru-RU" sz="1400" b="1" dirty="0">
              <a:solidFill>
                <a:srgbClr val="1247B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6334780"/>
            <a:ext cx="2192854" cy="523220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</a:rPr>
              <a:t>Участие в  спортивных мероприятиях </a:t>
            </a:r>
            <a:endParaRPr lang="ru-RU" sz="1400" b="1" dirty="0">
              <a:solidFill>
                <a:srgbClr val="1247B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6143644"/>
            <a:ext cx="2928958" cy="523220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</a:rPr>
              <a:t>Участие в  организации и проведении экскурсий</a:t>
            </a:r>
            <a:endParaRPr lang="ru-RU" sz="1400" b="1" dirty="0">
              <a:solidFill>
                <a:srgbClr val="1247B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7554" y="3857628"/>
            <a:ext cx="2192854" cy="523220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</a:rPr>
              <a:t>Совместное принятие управленческих решений </a:t>
            </a:r>
            <a:endParaRPr lang="ru-RU" sz="1400" b="1" dirty="0">
              <a:solidFill>
                <a:srgbClr val="1247BE"/>
              </a:solidFill>
            </a:endParaRPr>
          </a:p>
        </p:txBody>
      </p:sp>
      <p:pic>
        <p:nvPicPr>
          <p:cNvPr id="26" name="Рисунок 25" descr="IMG-20210923-WA001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71546"/>
            <a:ext cx="3071802" cy="23038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31750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Рисунок 24" descr="sm_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714884"/>
            <a:ext cx="2143140" cy="15716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Рисунок 27" descr="705849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4357693"/>
            <a:ext cx="2714646" cy="2035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9" name="Рисунок 28" descr="268_e51a81a7ade57ccb849c1e4eec9ece.jpg"/>
          <p:cNvPicPr>
            <a:picLocks noChangeAspect="1"/>
          </p:cNvPicPr>
          <p:nvPr/>
        </p:nvPicPr>
        <p:blipFill>
          <a:blip r:embed="rId7">
            <a:lum bright="30000"/>
          </a:blip>
          <a:stretch>
            <a:fillRect/>
          </a:stretch>
        </p:blipFill>
        <p:spPr>
          <a:xfrm>
            <a:off x="285720" y="4643446"/>
            <a:ext cx="3061258" cy="1592324"/>
          </a:xfrm>
          <a:prstGeom prst="rect">
            <a:avLst/>
          </a:prstGeom>
        </p:spPr>
      </p:pic>
      <p:pic>
        <p:nvPicPr>
          <p:cNvPr id="30" name="Рисунок 29" descr="IMG-20220324-WA05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2000240"/>
            <a:ext cx="2285984" cy="17144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Рисунок 26" descr="7947da83-e4e9-4552-88ab-84c90efc0d5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35601">
            <a:off x="6178308" y="1843317"/>
            <a:ext cx="2433124" cy="174360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Результаты участия в проекте 500+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aphicFrame>
        <p:nvGraphicFramePr>
          <p:cNvPr id="12" name="Диаграмма 11"/>
          <p:cNvGraphicFramePr/>
          <p:nvPr/>
        </p:nvGraphicFramePr>
        <p:xfrm>
          <a:off x="4357686" y="10001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1071547"/>
          <a:ext cx="485775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32627446"/>
              </p:ext>
            </p:extLst>
          </p:nvPr>
        </p:nvGraphicFramePr>
        <p:xfrm>
          <a:off x="4071902" y="4000504"/>
          <a:ext cx="507209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84495398"/>
              </p:ext>
            </p:extLst>
          </p:nvPr>
        </p:nvGraphicFramePr>
        <p:xfrm>
          <a:off x="214282" y="3857628"/>
          <a:ext cx="385765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364506" cy="533400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 участия в проекте «500+»</a:t>
            </a:r>
            <a:r>
              <a:rPr lang="ru-RU" sz="28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42910" y="4286256"/>
            <a:ext cx="792961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16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160" b="1" dirty="0">
                <a:solidFill>
                  <a:srgbClr val="C00000"/>
                </a:solidFill>
              </a:rPr>
              <a:t>Единый государственный экзамен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643042" y="1142984"/>
            <a:ext cx="6541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160" b="1" dirty="0">
                <a:solidFill>
                  <a:srgbClr val="C00000"/>
                </a:solidFill>
              </a:rPr>
              <a:t>Основной государственный экзамен</a:t>
            </a:r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4282" y="1714488"/>
            <a:ext cx="8640764" cy="1928826"/>
            <a:chOff x="315" y="1305"/>
            <a:chExt cx="5308" cy="1798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315" y="1305"/>
              <a:ext cx="898" cy="89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 Год</a:t>
              </a: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215" y="1305"/>
              <a:ext cx="929" cy="89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Успеваемость, %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145" y="1305"/>
              <a:ext cx="661" cy="89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Качество</a:t>
              </a:r>
              <a:r>
                <a:rPr lang="ru-RU" sz="1600" dirty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, %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808" y="1305"/>
              <a:ext cx="965" cy="89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Средний балл по школе</a:t>
              </a: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3775" y="1305"/>
              <a:ext cx="976" cy="89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Средний балл по городу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753" y="1305"/>
              <a:ext cx="869" cy="89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Средний балл по краю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15" y="2204"/>
              <a:ext cx="898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2018-2019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215" y="2204"/>
              <a:ext cx="929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100</a:t>
              </a: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2145" y="2204"/>
              <a:ext cx="661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48,4</a:t>
              </a: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808" y="2204"/>
              <a:ext cx="965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26,5</a:t>
              </a: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3775" y="2204"/>
              <a:ext cx="976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24,2</a:t>
              </a: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4753" y="2204"/>
              <a:ext cx="869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26,7</a:t>
              </a:r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315" y="2504"/>
              <a:ext cx="898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2019-2020</a:t>
              </a:r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1215" y="2504"/>
              <a:ext cx="4407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ОГЭ не проводилось</a:t>
              </a: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15" y="2804"/>
              <a:ext cx="898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dirty="0" smtClean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2020-2021</a:t>
              </a:r>
              <a:endPara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1215" y="2804"/>
              <a:ext cx="929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93,3</a:t>
              </a: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145" y="2804"/>
              <a:ext cx="661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58,3</a:t>
              </a: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808" y="2804"/>
              <a:ext cx="965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24,6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775" y="2804"/>
              <a:ext cx="976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25,6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4753" y="2804"/>
              <a:ext cx="869" cy="29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67680" tIns="0" rIns="6768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25,7</a:t>
              </a: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1215" y="1305"/>
              <a:ext cx="0" cy="179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2145" y="1305"/>
              <a:ext cx="0" cy="119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2145" y="2804"/>
              <a:ext cx="0" cy="29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2808" y="1305"/>
              <a:ext cx="0" cy="119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2808" y="2804"/>
              <a:ext cx="0" cy="29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3775" y="1305"/>
              <a:ext cx="0" cy="119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3775" y="2804"/>
              <a:ext cx="0" cy="29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30"/>
            <p:cNvSpPr>
              <a:spLocks noChangeShapeType="1"/>
            </p:cNvSpPr>
            <p:nvPr/>
          </p:nvSpPr>
          <p:spPr bwMode="auto">
            <a:xfrm>
              <a:off x="4753" y="1305"/>
              <a:ext cx="0" cy="119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4753" y="2804"/>
              <a:ext cx="0" cy="29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15" y="2204"/>
              <a:ext cx="5307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315" y="2504"/>
              <a:ext cx="5307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315" y="2804"/>
              <a:ext cx="5307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315" y="1305"/>
              <a:ext cx="0" cy="179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5624" y="1305"/>
              <a:ext cx="0" cy="179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315" y="1305"/>
              <a:ext cx="5307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315" y="3104"/>
              <a:ext cx="5307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7158" y="4500570"/>
            <a:ext cx="8572560" cy="2000264"/>
            <a:chOff x="225" y="1026"/>
            <a:chExt cx="5250" cy="1480"/>
          </a:xfrm>
        </p:grpSpPr>
        <p:sp>
          <p:nvSpPr>
            <p:cNvPr id="54" name="Rectangle 3"/>
            <p:cNvSpPr>
              <a:spLocks noChangeArrowheads="1"/>
            </p:cNvSpPr>
            <p:nvPr/>
          </p:nvSpPr>
          <p:spPr bwMode="auto">
            <a:xfrm>
              <a:off x="225" y="1026"/>
              <a:ext cx="928" cy="513"/>
            </a:xfrm>
            <a:prstGeom prst="rect">
              <a:avLst/>
            </a:prstGeom>
            <a:solidFill>
              <a:srgbClr val="4F81B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dirty="0">
                  <a:solidFill>
                    <a:srgbClr val="F2F2F2"/>
                  </a:solidFill>
                  <a:latin typeface="Times New Roman" pitchFamily="16" charset="0"/>
                  <a:cs typeface="Times New Roman" pitchFamily="16" charset="0"/>
                </a:rPr>
                <a:t> Год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158" y="1026"/>
              <a:ext cx="859" cy="513"/>
            </a:xfrm>
            <a:prstGeom prst="rect">
              <a:avLst/>
            </a:prstGeom>
            <a:solidFill>
              <a:srgbClr val="4F81B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dirty="0">
                  <a:solidFill>
                    <a:srgbClr val="F2F2F2"/>
                  </a:solidFill>
                  <a:latin typeface="Times New Roman" pitchFamily="16" charset="0"/>
                  <a:cs typeface="Times New Roman" pitchFamily="16" charset="0"/>
                </a:rPr>
                <a:t>Кол-во учащихся</a:t>
              </a: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2021" y="1026"/>
              <a:ext cx="860" cy="513"/>
            </a:xfrm>
            <a:prstGeom prst="rect">
              <a:avLst/>
            </a:prstGeom>
            <a:solidFill>
              <a:srgbClr val="4F81B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dirty="0">
                  <a:solidFill>
                    <a:srgbClr val="F2F2F2"/>
                  </a:solidFill>
                  <a:latin typeface="Times New Roman" pitchFamily="16" charset="0"/>
                  <a:cs typeface="Times New Roman" pitchFamily="16" charset="0"/>
                </a:rPr>
                <a:t>Успеваемость, %</a:t>
              </a: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2884" y="1026"/>
              <a:ext cx="859" cy="513"/>
            </a:xfrm>
            <a:prstGeom prst="rect">
              <a:avLst/>
            </a:prstGeom>
            <a:solidFill>
              <a:srgbClr val="4F81B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dirty="0">
                  <a:solidFill>
                    <a:srgbClr val="F2F2F2"/>
                  </a:solidFill>
                  <a:latin typeface="Times New Roman" pitchFamily="16" charset="0"/>
                  <a:cs typeface="Times New Roman" pitchFamily="16" charset="0"/>
                </a:rPr>
                <a:t>Средний балл по школе</a:t>
              </a: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3748" y="1026"/>
              <a:ext cx="859" cy="513"/>
            </a:xfrm>
            <a:prstGeom prst="rect">
              <a:avLst/>
            </a:prstGeom>
            <a:solidFill>
              <a:srgbClr val="4F81B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dirty="0">
                  <a:solidFill>
                    <a:srgbClr val="F2F2F2"/>
                  </a:solidFill>
                  <a:latin typeface="Times New Roman" pitchFamily="16" charset="0"/>
                  <a:cs typeface="Times New Roman" pitchFamily="16" charset="0"/>
                </a:rPr>
                <a:t>Средний балл по городу</a:t>
              </a:r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4612" y="1026"/>
              <a:ext cx="859" cy="513"/>
            </a:xfrm>
            <a:prstGeom prst="rect">
              <a:avLst/>
            </a:prstGeom>
            <a:solidFill>
              <a:srgbClr val="4F81B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dirty="0">
                  <a:solidFill>
                    <a:srgbClr val="F2F2F2"/>
                  </a:solidFill>
                  <a:latin typeface="Times New Roman" pitchFamily="16" charset="0"/>
                  <a:cs typeface="Times New Roman" pitchFamily="16" charset="0"/>
                </a:rPr>
                <a:t>Средний балл по краю</a:t>
              </a: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225" y="1544"/>
              <a:ext cx="928" cy="316"/>
            </a:xfrm>
            <a:prstGeom prst="rect">
              <a:avLst/>
            </a:prstGeom>
            <a:solidFill>
              <a:srgbClr val="E9EDF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2018-2019</a:t>
              </a: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1158" y="1544"/>
              <a:ext cx="859" cy="316"/>
            </a:xfrm>
            <a:prstGeom prst="rect">
              <a:avLst/>
            </a:prstGeom>
            <a:solidFill>
              <a:srgbClr val="E9EDF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58</a:t>
              </a: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2021" y="1544"/>
              <a:ext cx="860" cy="316"/>
            </a:xfrm>
            <a:prstGeom prst="rect">
              <a:avLst/>
            </a:prstGeom>
            <a:solidFill>
              <a:srgbClr val="E9EDF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100</a:t>
              </a: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2884" y="1544"/>
              <a:ext cx="859" cy="316"/>
            </a:xfrm>
            <a:prstGeom prst="rect">
              <a:avLst/>
            </a:prstGeom>
            <a:solidFill>
              <a:srgbClr val="E9EDF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69,5</a:t>
              </a: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3748" y="1544"/>
              <a:ext cx="859" cy="316"/>
            </a:xfrm>
            <a:prstGeom prst="rect">
              <a:avLst/>
            </a:prstGeom>
            <a:solidFill>
              <a:srgbClr val="E9EDF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70,4</a:t>
              </a: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4612" y="1544"/>
              <a:ext cx="859" cy="316"/>
            </a:xfrm>
            <a:prstGeom prst="rect">
              <a:avLst/>
            </a:prstGeom>
            <a:solidFill>
              <a:srgbClr val="E9EDF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dirty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73,3</a:t>
              </a:r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225" y="1863"/>
              <a:ext cx="928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dirty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2019-2020</a:t>
              </a: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1158" y="1863"/>
              <a:ext cx="859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17</a:t>
              </a: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2021" y="1863"/>
              <a:ext cx="860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100</a:t>
              </a: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2884" y="1863"/>
              <a:ext cx="859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68,4</a:t>
              </a: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3748" y="1863"/>
              <a:ext cx="859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68,5</a:t>
              </a:r>
            </a:p>
          </p:txBody>
        </p:sp>
        <p:sp>
          <p:nvSpPr>
            <p:cNvPr id="71" name="Rectangle 20"/>
            <p:cNvSpPr>
              <a:spLocks noChangeArrowheads="1"/>
            </p:cNvSpPr>
            <p:nvPr/>
          </p:nvSpPr>
          <p:spPr bwMode="auto">
            <a:xfrm>
              <a:off x="4612" y="1863"/>
              <a:ext cx="859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73,6</a:t>
              </a:r>
            </a:p>
          </p:txBody>
        </p:sp>
        <p:sp>
          <p:nvSpPr>
            <p:cNvPr id="72" name="Rectangle 21"/>
            <p:cNvSpPr>
              <a:spLocks noChangeArrowheads="1"/>
            </p:cNvSpPr>
            <p:nvPr/>
          </p:nvSpPr>
          <p:spPr bwMode="auto">
            <a:xfrm>
              <a:off x="225" y="2185"/>
              <a:ext cx="928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dirty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2020-2021</a:t>
              </a:r>
            </a:p>
          </p:txBody>
        </p:sp>
        <p:sp>
          <p:nvSpPr>
            <p:cNvPr id="73" name="Rectangle 22"/>
            <p:cNvSpPr>
              <a:spLocks noChangeArrowheads="1"/>
            </p:cNvSpPr>
            <p:nvPr/>
          </p:nvSpPr>
          <p:spPr bwMode="auto">
            <a:xfrm>
              <a:off x="1158" y="2185"/>
              <a:ext cx="859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38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/>
          </p:nvSpPr>
          <p:spPr bwMode="auto">
            <a:xfrm>
              <a:off x="2021" y="2185"/>
              <a:ext cx="860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100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/>
          </p:nvSpPr>
          <p:spPr bwMode="auto">
            <a:xfrm>
              <a:off x="2884" y="2185"/>
              <a:ext cx="859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dirty="0" smtClean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69,1</a:t>
              </a:r>
              <a:endPara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76" name="Rectangle 25"/>
            <p:cNvSpPr>
              <a:spLocks noChangeArrowheads="1"/>
            </p:cNvSpPr>
            <p:nvPr/>
          </p:nvSpPr>
          <p:spPr bwMode="auto">
            <a:xfrm>
              <a:off x="3748" y="2185"/>
              <a:ext cx="859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71,0</a:t>
              </a:r>
            </a:p>
          </p:txBody>
        </p:sp>
        <p:sp>
          <p:nvSpPr>
            <p:cNvPr id="77" name="Rectangle 26"/>
            <p:cNvSpPr>
              <a:spLocks noChangeArrowheads="1"/>
            </p:cNvSpPr>
            <p:nvPr/>
          </p:nvSpPr>
          <p:spPr bwMode="auto">
            <a:xfrm>
              <a:off x="4612" y="2185"/>
              <a:ext cx="859" cy="316"/>
            </a:xfrm>
            <a:prstGeom prst="rect">
              <a:avLst/>
            </a:prstGeom>
            <a:solidFill>
              <a:srgbClr val="D0D8E8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74,0</a:t>
              </a: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1158" y="1026"/>
              <a:ext cx="0" cy="1476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2021" y="1026"/>
              <a:ext cx="0" cy="1476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Line 29"/>
            <p:cNvSpPr>
              <a:spLocks noChangeShapeType="1"/>
            </p:cNvSpPr>
            <p:nvPr/>
          </p:nvSpPr>
          <p:spPr bwMode="auto">
            <a:xfrm>
              <a:off x="2884" y="1026"/>
              <a:ext cx="0" cy="1476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3748" y="1026"/>
              <a:ext cx="0" cy="1476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4612" y="1026"/>
              <a:ext cx="0" cy="1476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225" y="1544"/>
              <a:ext cx="5246" cy="0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225" y="1863"/>
              <a:ext cx="5246" cy="0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225" y="2185"/>
              <a:ext cx="5246" cy="0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Line 35"/>
            <p:cNvSpPr>
              <a:spLocks noChangeShapeType="1"/>
            </p:cNvSpPr>
            <p:nvPr/>
          </p:nvSpPr>
          <p:spPr bwMode="auto">
            <a:xfrm>
              <a:off x="225" y="1026"/>
              <a:ext cx="0" cy="1476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>
              <a:off x="5476" y="1026"/>
              <a:ext cx="0" cy="1476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225" y="1026"/>
              <a:ext cx="5246" cy="0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225" y="2507"/>
              <a:ext cx="5246" cy="0"/>
            </a:xfrm>
            <a:prstGeom prst="line">
              <a:avLst/>
            </a:prstGeom>
            <a:noFill/>
            <a:ln w="1260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9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6912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Содержимое 3" descr="Letter_Ivanova_Tatyana_Gennadievna_262191 (3)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785794"/>
            <a:ext cx="1787127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Letter_School_Literatura_Ivanova_Tatyana_Gennadievna_262191 (1)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85794"/>
            <a:ext cx="1928826" cy="2726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Letter_School_Ugra_Ivanova_Tatyana_Gennadievna_262191_page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857232"/>
            <a:ext cx="1799951" cy="2544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Letter_Ugra_Ivanova_Tatyana_Gennadievna_262191_page-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857232"/>
            <a:ext cx="1784152" cy="2521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LetterSchool_Ivanova_Tatyana_Gennadievna_262191_page-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7232"/>
            <a:ext cx="1991369" cy="281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Сертификаты_page-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2857496"/>
            <a:ext cx="2343937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Сертификаты_page-0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4000504"/>
            <a:ext cx="2140083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Сертификаты_page-0003.jpg"/>
          <p:cNvPicPr>
            <a:picLocks noChangeAspect="1"/>
          </p:cNvPicPr>
          <p:nvPr/>
        </p:nvPicPr>
        <p:blipFill>
          <a:blip r:embed="rId9" cstate="print"/>
          <a:srcRect l="9922" t="4718" r="10702"/>
          <a:stretch>
            <a:fillRect/>
          </a:stretch>
        </p:blipFill>
        <p:spPr>
          <a:xfrm>
            <a:off x="285720" y="2928934"/>
            <a:ext cx="1785950" cy="1502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 descr="Сертификаты_page-000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929066"/>
            <a:ext cx="2160000" cy="151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Результаты участия в проекте 500+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герб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G-20220328-WA0025.jpg"/>
          <p:cNvPicPr>
            <a:picLocks noChangeAspect="1"/>
          </p:cNvPicPr>
          <p:nvPr/>
        </p:nvPicPr>
        <p:blipFill>
          <a:blip r:embed="rId12" cstate="print"/>
          <a:srcRect r="11957" b="9999"/>
          <a:stretch>
            <a:fillRect/>
          </a:stretch>
        </p:blipFill>
        <p:spPr>
          <a:xfrm>
            <a:off x="3929058" y="2857496"/>
            <a:ext cx="185738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" name="Рисунок 23" descr="IMG-20220329-WA013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15272" y="785794"/>
            <a:ext cx="1269085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8" name="Рисунок 27" descr="IMG-20210519-WA002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7356" y="4286256"/>
            <a:ext cx="3298446" cy="2333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Рисунок 16" descr="Сертификат Максименкова А.В._page-0001.jpg"/>
          <p:cNvPicPr>
            <a:picLocks noChangeAspect="1"/>
          </p:cNvPicPr>
          <p:nvPr/>
        </p:nvPicPr>
        <p:blipFill>
          <a:blip r:embed="rId15" cstate="print"/>
          <a:srcRect b="-6043"/>
          <a:stretch>
            <a:fillRect/>
          </a:stretch>
        </p:blipFill>
        <p:spPr>
          <a:xfrm>
            <a:off x="7215206" y="3000372"/>
            <a:ext cx="171451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6" name="Рисунок 25" descr="IMG-20220324-WA0279.jpg"/>
          <p:cNvPicPr>
            <a:picLocks noChangeAspect="1"/>
          </p:cNvPicPr>
          <p:nvPr/>
        </p:nvPicPr>
        <p:blipFill>
          <a:blip r:embed="rId16" cstate="print"/>
          <a:srcRect l="8080" t="6061" r="7071"/>
          <a:stretch>
            <a:fillRect/>
          </a:stretch>
        </p:blipFill>
        <p:spPr>
          <a:xfrm>
            <a:off x="7358082" y="4357694"/>
            <a:ext cx="1571636" cy="2320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" name="Рисунок 29" descr="IMG-20211010-WA0018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72132" y="2928934"/>
            <a:ext cx="1736061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" name="Рисунок 24" descr="IMG_20220327_192115 (1)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857884" y="4286256"/>
            <a:ext cx="1768073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7" name="Рисунок 26" descr="IMG-20220329-WA0157 (1).jpg"/>
          <p:cNvPicPr>
            <a:picLocks noChangeAspect="1"/>
          </p:cNvPicPr>
          <p:nvPr/>
        </p:nvPicPr>
        <p:blipFill>
          <a:blip r:embed="rId19"/>
          <a:srcRect l="3042" t="47888" r="49485" b="5633"/>
          <a:stretch>
            <a:fillRect/>
          </a:stretch>
        </p:blipFill>
        <p:spPr>
          <a:xfrm>
            <a:off x="4500562" y="4214818"/>
            <a:ext cx="178595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" name="Рисунок 20" descr="IMG-20220323-WA0013.jpg"/>
          <p:cNvPicPr>
            <a:picLocks noChangeAspect="1"/>
          </p:cNvPicPr>
          <p:nvPr/>
        </p:nvPicPr>
        <p:blipFill>
          <a:blip r:embed="rId20"/>
          <a:srcRect t="18868" r="9433" b="11320"/>
          <a:stretch>
            <a:fillRect/>
          </a:stretch>
        </p:blipFill>
        <p:spPr>
          <a:xfrm>
            <a:off x="714348" y="4071942"/>
            <a:ext cx="192882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9" name="Рисунок 28" descr="IMG-20220301-WA0077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4286256"/>
            <a:ext cx="1567012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912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 descr="0f494959-c99b-426b-9507-99d1ee3a8bb7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1809730" cy="1357298"/>
          </a:xfrm>
          <a:prstGeom prst="rect">
            <a:avLst/>
          </a:prstGeom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8" name="Рисунок 7" descr="1cbd8854-17af-41a8-80f5-66adf185417c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1" y="1357298"/>
            <a:ext cx="1809764" cy="1357322"/>
          </a:xfrm>
          <a:prstGeom prst="rect">
            <a:avLst/>
          </a:prstGeom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9" name="Рисунок 8" descr="2dd409a6-56a9-4238-90ae-6a22034cdee7.jpg"/>
          <p:cNvPicPr>
            <a:picLocks noChangeAspect="1"/>
          </p:cNvPicPr>
          <p:nvPr/>
        </p:nvPicPr>
        <p:blipFill>
          <a:blip r:embed="rId4" cstate="print">
            <a:lum bright="40000"/>
          </a:blip>
          <a:stretch>
            <a:fillRect/>
          </a:stretch>
        </p:blipFill>
        <p:spPr>
          <a:xfrm>
            <a:off x="1" y="2714620"/>
            <a:ext cx="1809762" cy="1357322"/>
          </a:xfrm>
          <a:prstGeom prst="rect">
            <a:avLst/>
          </a:prstGeom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10" name="Рисунок 9" descr="eaef2134-e912-4cfa-b918-921ce34ebe9b.jpg"/>
          <p:cNvPicPr>
            <a:picLocks noChangeAspect="1"/>
          </p:cNvPicPr>
          <p:nvPr/>
        </p:nvPicPr>
        <p:blipFill>
          <a:blip r:embed="rId5" cstate="print">
            <a:lum bright="30000"/>
          </a:blip>
          <a:stretch>
            <a:fillRect/>
          </a:stretch>
        </p:blipFill>
        <p:spPr>
          <a:xfrm>
            <a:off x="0" y="4071942"/>
            <a:ext cx="1809762" cy="1357322"/>
          </a:xfrm>
          <a:prstGeom prst="rect">
            <a:avLst/>
          </a:prstGeom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11" name="Рисунок 10" descr="d74205d4-ae94-4854-a8a3-c1e1d9565c99.jpg"/>
          <p:cNvPicPr>
            <a:picLocks noChangeAspect="1"/>
          </p:cNvPicPr>
          <p:nvPr/>
        </p:nvPicPr>
        <p:blipFill>
          <a:blip r:embed="rId6" cstate="print">
            <a:lum bright="30000"/>
          </a:blip>
          <a:srcRect t="31250" b="6249"/>
          <a:stretch>
            <a:fillRect/>
          </a:stretch>
        </p:blipFill>
        <p:spPr>
          <a:xfrm>
            <a:off x="0" y="5429240"/>
            <a:ext cx="1785918" cy="1428760"/>
          </a:xfrm>
          <a:prstGeom prst="rect">
            <a:avLst/>
          </a:prstGeom>
          <a:effectLst>
            <a:softEdge rad="127000"/>
          </a:effectLst>
          <a:scene3d>
            <a:camera prst="isometricOffAxis1Right"/>
            <a:lightRig rig="threePt" dir="t"/>
          </a:scene3d>
        </p:spPr>
      </p:pic>
      <p:sp>
        <p:nvSpPr>
          <p:cNvPr id="15" name="Прямоугольник 14"/>
          <p:cNvSpPr/>
          <p:nvPr/>
        </p:nvSpPr>
        <p:spPr>
          <a:xfrm>
            <a:off x="1571604" y="0"/>
            <a:ext cx="71438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1371600" y="228599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50085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МБОУ МО ГК «СОШ № 3 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им. Дамаскина И.Ф.» </a:t>
            </a:r>
            <a:endParaRPr lang="ru-RU" sz="28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643050"/>
          <a:ext cx="400052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yt3.ggpht.com/a/AGF-l79Z7h35-K5aOGszebHz1uP5AS8LHjYQLq9W5Q=s900-c-k-c0xffffffff-no-rj-mo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aphicFrame>
        <p:nvGraphicFramePr>
          <p:cNvPr id="9" name="Диаграмма 8"/>
          <p:cNvGraphicFramePr/>
          <p:nvPr/>
        </p:nvGraphicFramePr>
        <p:xfrm>
          <a:off x="4286250" y="1785926"/>
          <a:ext cx="485775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3857628"/>
          <a:ext cx="8501124" cy="2790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54"/>
                <a:gridCol w="1431603"/>
                <a:gridCol w="1623490"/>
                <a:gridCol w="1328310"/>
                <a:gridCol w="1402105"/>
                <a:gridCol w="1298762"/>
              </a:tblGrid>
              <a:tr h="826640"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Кол-во учащихся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Успеваемость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по школе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по городу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Средний балл по краю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498"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69,5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70,4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73,3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498"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252095" marR="60960" indent="-226695"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сравнению с показателями края               -3,8</a:t>
                      </a:r>
                    </a:p>
                    <a:p>
                      <a:pPr marL="252095" marR="60960" indent="-226695"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сравнению с показателями города            -</a:t>
                      </a:r>
                      <a:r>
                        <a:rPr lang="ru-RU" sz="2000" b="1" baseline="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2000" b="1" dirty="0" smtClean="0">
                        <a:solidFill>
                          <a:srgbClr val="0070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498"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2019-2020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68,4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68,5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73,6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498"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252095" marR="60960" indent="-226695"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сравнению с показателями края               -5,2</a:t>
                      </a:r>
                    </a:p>
                    <a:p>
                      <a:pPr marL="252095" marR="60960" indent="-226695"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сравнению с показателями города            -</a:t>
                      </a:r>
                      <a:r>
                        <a:rPr lang="ru-RU" sz="2000" b="1" baseline="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</a:t>
                      </a:r>
                      <a:endParaRPr lang="ru-RU" sz="2000" b="1" dirty="0" smtClean="0">
                        <a:solidFill>
                          <a:srgbClr val="0070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4348" y="3571876"/>
            <a:ext cx="79296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Единый государственный экзамен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357298"/>
          <a:ext cx="8429682" cy="194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47"/>
                <a:gridCol w="1595449"/>
                <a:gridCol w="1428760"/>
                <a:gridCol w="1357322"/>
                <a:gridCol w="1357322"/>
                <a:gridCol w="1285882"/>
              </a:tblGrid>
              <a:tr h="606202"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Успеваемость,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Качество,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балл по школе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балл по городу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балл по краю</a:t>
                      </a:r>
                    </a:p>
                  </a:txBody>
                  <a:tcPr marL="68580" marR="68580" marT="0" marB="0"/>
                </a:tc>
              </a:tr>
              <a:tr h="340050"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26,7</a:t>
                      </a:r>
                    </a:p>
                  </a:txBody>
                  <a:tcPr marL="68580" marR="68580" marT="0" marB="0"/>
                </a:tc>
              </a:tr>
              <a:tr h="321680"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ОГЭ  не проводился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998">
                <a:tc>
                  <a:txBody>
                    <a:bodyPr/>
                    <a:lstStyle/>
                    <a:p>
                      <a:pPr marL="252095" marR="60960" indent="-226695"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252095" marR="60960" indent="-226695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сравнению с показателями края               - 0,2</a:t>
                      </a:r>
                    </a:p>
                    <a:p>
                      <a:pPr marL="252095" marR="60960" indent="-226695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сравнению с показателями города           +</a:t>
                      </a:r>
                      <a:r>
                        <a:rPr lang="ru-RU" sz="1800" b="1" baseline="0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2,3</a:t>
                      </a:r>
                      <a:r>
                        <a:rPr lang="ru-RU" sz="1800" b="1" dirty="0" smtClean="0">
                          <a:solidFill>
                            <a:srgbClr val="0070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0070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57290" y="785794"/>
            <a:ext cx="6541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Основной </a:t>
            </a:r>
            <a:r>
              <a:rPr lang="ru-RU" b="1" dirty="0">
                <a:solidFill>
                  <a:srgbClr val="C00000"/>
                </a:solidFill>
              </a:rPr>
              <a:t>государственный экзамен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364506" cy="533400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Результаты итоговой аттестации </a:t>
            </a: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до участия в проекте «500+»</a:t>
            </a:r>
            <a:r>
              <a:rPr lang="ru-RU" sz="28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ВПР : 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неудовлетворительные  результаты 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в   5,6,7,8    классах</a:t>
            </a:r>
            <a:endParaRPr lang="ru-RU" sz="28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aphicFrame>
        <p:nvGraphicFramePr>
          <p:cNvPr id="11" name="Диаграмма 10"/>
          <p:cNvGraphicFramePr/>
          <p:nvPr/>
        </p:nvGraphicFramePr>
        <p:xfrm>
          <a:off x="214282" y="2143116"/>
          <a:ext cx="421481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572000" y="2143116"/>
          <a:ext cx="457200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396047" y="3513296"/>
          <a:ext cx="6351905" cy="699770"/>
        </p:xfrm>
        <a:graphic>
          <a:graphicData uri="http://schemas.openxmlformats.org/drawingml/2006/table">
            <a:tbl>
              <a:tblPr/>
              <a:tblGrid>
                <a:gridCol w="2541270"/>
                <a:gridCol w="3810635"/>
              </a:tblGrid>
              <a:tr h="174625">
                <a:tc>
                  <a:txBody>
                    <a:bodyPr/>
                    <a:lstStyle/>
                    <a:p>
                      <a:pPr marL="12890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Значимость</a:t>
                      </a:r>
                      <a:r>
                        <a:rPr lang="ru-RU" sz="1200" b="1" spc="-1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фактора</a:t>
                      </a:r>
                      <a:r>
                        <a:rPr lang="ru-RU" sz="1200" b="1" spc="-2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риска</a:t>
                      </a: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200" b="1" spc="-1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  <a:tc>
                  <a:txBody>
                    <a:bodyPr/>
                    <a:lstStyle/>
                    <a:p>
                      <a:pPr marL="1346200" marR="133921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Действия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</a:rPr>
                        <a:t>Высокая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требуется</a:t>
                      </a:r>
                      <a:r>
                        <a:rPr lang="ru-RU" sz="1200" spc="-1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принятие</a:t>
                      </a:r>
                      <a:r>
                        <a:rPr lang="ru-RU" sz="1200" spc="-1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мер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</a:rPr>
                        <a:t>Средняя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требуется</a:t>
                      </a:r>
                      <a:r>
                        <a:rPr lang="ru-RU" sz="12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дополнительная</a:t>
                      </a:r>
                      <a:r>
                        <a:rPr lang="ru-RU" sz="12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оценка</a:t>
                      </a:r>
                      <a:r>
                        <a:rPr lang="ru-RU" sz="12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ситуации</a:t>
                      </a:r>
                      <a:r>
                        <a:rPr lang="ru-RU" sz="12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куратором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Низкая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возможна</a:t>
                      </a:r>
                      <a:r>
                        <a:rPr lang="ru-RU" sz="1200" spc="-2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дополнительная</a:t>
                      </a:r>
                      <a:r>
                        <a:rPr lang="ru-RU" sz="12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оценка</a:t>
                      </a:r>
                      <a:r>
                        <a:rPr lang="ru-RU" sz="1200" spc="-2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ситуации</a:t>
                      </a:r>
                      <a:r>
                        <a:rPr lang="ru-RU" sz="12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куратором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		</a:t>
            </a:r>
            <a:endParaRPr lang="ru-RU" sz="2800" dirty="0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785918" y="285728"/>
            <a:ext cx="6357982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B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B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47B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Рисковые профили школы.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500+.ШНОР.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47B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47B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BB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BB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1538" y="2714620"/>
          <a:ext cx="7143800" cy="3714774"/>
        </p:xfrm>
        <a:graphic>
          <a:graphicData uri="http://schemas.openxmlformats.org/drawingml/2006/table">
            <a:tbl>
              <a:tblPr/>
              <a:tblGrid>
                <a:gridCol w="3872384"/>
                <a:gridCol w="1802434"/>
                <a:gridCol w="1468982"/>
              </a:tblGrid>
              <a:tr h="392984">
                <a:tc>
                  <a:txBody>
                    <a:bodyPr/>
                    <a:lstStyle/>
                    <a:p>
                      <a:pPr marL="1346200" marR="134112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Факторы</a:t>
                      </a:r>
                      <a:r>
                        <a:rPr lang="ru-RU" sz="800" b="1" spc="-1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риска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3030" indent="10160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Значимость</a:t>
                      </a:r>
                      <a:r>
                        <a:rPr lang="ru-RU" sz="800" b="1" spc="5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фактора</a:t>
                      </a:r>
                      <a:r>
                        <a:rPr lang="ru-RU" sz="800" b="1" spc="-6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риска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Рекомендации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</a:tr>
              <a:tr h="339330">
                <a:tc>
                  <a:txBody>
                    <a:bodyPr/>
                    <a:lstStyle/>
                    <a:p>
                      <a:pPr marL="6794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1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Низкий уровень</a:t>
                      </a:r>
                      <a:r>
                        <a:rPr lang="ru-RU" sz="1100" spc="-1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оснащения</a:t>
                      </a:r>
                      <a:r>
                        <a:rPr lang="ru-RU" sz="11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школы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</a:rPr>
                        <a:t>Высокая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Ссылка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990">
                <a:tc>
                  <a:txBody>
                    <a:bodyPr/>
                    <a:lstStyle/>
                    <a:p>
                      <a:pPr marL="67945" marR="76136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Недостаточная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предметная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методическая</a:t>
                      </a:r>
                      <a:r>
                        <a:rPr lang="ru-RU" sz="1100" spc="-28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компетентность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педагогических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работников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</a:rPr>
                        <a:t>Высокая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Ссылка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49">
                <a:tc>
                  <a:txBody>
                    <a:bodyPr/>
                    <a:lstStyle/>
                    <a:p>
                      <a:pPr marL="67945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1100" spc="-1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Высокая</a:t>
                      </a:r>
                      <a:r>
                        <a:rPr lang="ru-RU" sz="1100" spc="-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доля</a:t>
                      </a:r>
                      <a:r>
                        <a:rPr lang="ru-RU" sz="1100" spc="-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обучающихся</a:t>
                      </a:r>
                      <a:r>
                        <a:rPr lang="ru-RU" sz="1100" spc="-1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100" spc="-10">
                          <a:latin typeface="Times New Roman"/>
                          <a:ea typeface="Times New Roman"/>
                        </a:rPr>
                        <a:t> ОВЗ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31470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</a:rPr>
                        <a:t>Средняя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Ссылка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48">
                <a:tc>
                  <a:txBody>
                    <a:bodyPr/>
                    <a:lstStyle/>
                    <a:p>
                      <a:pPr marL="67945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1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Низкая</a:t>
                      </a:r>
                      <a:r>
                        <a:rPr lang="ru-RU" sz="1100" spc="-1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учебная</a:t>
                      </a:r>
                      <a:r>
                        <a:rPr lang="ru-RU" sz="11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мотивация</a:t>
                      </a:r>
                      <a:r>
                        <a:rPr lang="ru-RU" sz="11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обучающихся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31470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</a:rPr>
                        <a:t>Средняя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Ссылка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98">
                <a:tc>
                  <a:txBody>
                    <a:bodyPr/>
                    <a:lstStyle/>
                    <a:p>
                      <a:pPr marL="679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5.Пониженный</a:t>
                      </a:r>
                      <a:r>
                        <a:rPr lang="ru-RU" sz="11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уровень</a:t>
                      </a:r>
                      <a:r>
                        <a:rPr lang="ru-RU" sz="1100" spc="-2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школьного</a:t>
                      </a:r>
                      <a:r>
                        <a:rPr lang="ru-RU" sz="11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благополучия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</a:rPr>
                        <a:t>Высокая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Ссылка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93">
                <a:tc>
                  <a:txBody>
                    <a:bodyPr/>
                    <a:lstStyle/>
                    <a:p>
                      <a:pPr marL="67945">
                        <a:lnSpc>
                          <a:spcPts val="127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6.</a:t>
                      </a:r>
                      <a:r>
                        <a:rPr lang="ru-RU" sz="11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Низкий</a:t>
                      </a:r>
                      <a:r>
                        <a:rPr lang="ru-RU" sz="1100" spc="-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уровень</a:t>
                      </a:r>
                      <a:r>
                        <a:rPr lang="ru-RU" sz="11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дисциплины</a:t>
                      </a:r>
                      <a:r>
                        <a:rPr lang="ru-RU" sz="11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1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классе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>
                        <a:lnSpc>
                          <a:spcPts val="127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</a:rPr>
                        <a:t>Высокая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7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Ссылка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23">
                <a:tc>
                  <a:txBody>
                    <a:bodyPr/>
                    <a:lstStyle/>
                    <a:p>
                      <a:pPr marL="67945" marR="46355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7. Высокая доля обучающихся с рисками учебной</a:t>
                      </a:r>
                      <a:r>
                        <a:rPr lang="ru-RU" sz="1100" spc="-29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неуспешности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</a:rPr>
                        <a:t>Высокая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Ссылка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67945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8.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Низкий уровень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вовлеченности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родителей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31470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</a:rPr>
                        <a:t>Средняя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hlinkClick r:id="rId4"/>
                        </a:rPr>
                        <a:t>Ссылка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42910" y="1142984"/>
          <a:ext cx="8286808" cy="1143008"/>
        </p:xfrm>
        <a:graphic>
          <a:graphicData uri="http://schemas.openxmlformats.org/drawingml/2006/table">
            <a:tbl>
              <a:tblPr/>
              <a:tblGrid>
                <a:gridCol w="3315378"/>
                <a:gridCol w="4971430"/>
              </a:tblGrid>
              <a:tr h="285752">
                <a:tc>
                  <a:txBody>
                    <a:bodyPr/>
                    <a:lstStyle/>
                    <a:p>
                      <a:pPr marL="12890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Значимость</a:t>
                      </a:r>
                      <a:r>
                        <a:rPr lang="ru-RU" sz="800" b="1" spc="-1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фактора</a:t>
                      </a:r>
                      <a:r>
                        <a:rPr lang="ru-RU" sz="800" b="1" spc="-2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риска</a:t>
                      </a:r>
                      <a:r>
                        <a:rPr lang="ru-RU" sz="800" b="1" spc="-5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800" b="1" spc="-1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ОО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  <a:tc>
                  <a:txBody>
                    <a:bodyPr/>
                    <a:lstStyle/>
                    <a:p>
                      <a:pPr marL="1346200" marR="133921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Действия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Высокая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требуется</a:t>
                      </a: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принятие</a:t>
                      </a: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мер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Средняя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требуется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дополнительная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оценка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ситуации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куратором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Низкая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возможна</a:t>
                      </a:r>
                      <a:r>
                        <a:rPr lang="ru-RU" sz="14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дополнительная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оценка</a:t>
                      </a:r>
                      <a:r>
                        <a:rPr lang="ru-RU" sz="14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ситуации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куратором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500858" cy="857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Изучение материалов и планирование антирисковых мер</a:t>
            </a:r>
            <a:endParaRPr lang="ru-RU" sz="28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20210401-WA0041-300x225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214282" y="1714488"/>
            <a:ext cx="4000528" cy="3000396"/>
          </a:xfrm>
          <a:effectLst>
            <a:softEdge rad="127000"/>
          </a:effectLst>
        </p:spPr>
      </p:pic>
      <p:pic>
        <p:nvPicPr>
          <p:cNvPr id="4" name="Рисунок 3" descr="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yt3.ggpht.com/a/AGF-l79Z7h35-K5aOGszebHz1uP5AS8LHjYQLq9W5Q=s900-c-k-c0xffffffff-no-rj-mo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026" name="AutoShape 2" descr="IMG-20220203-WA0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IMG-20220203-WA0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r="11627"/>
          <a:stretch>
            <a:fillRect/>
          </a:stretch>
        </p:blipFill>
        <p:spPr bwMode="auto">
          <a:xfrm>
            <a:off x="5407065" y="1714488"/>
            <a:ext cx="345121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IMG-20210906-WA0014-225x3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3643313"/>
            <a:ext cx="2286001" cy="3048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42910" y="4643446"/>
            <a:ext cx="2401780" cy="954107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Анализ рисковых профилей,  разработка программ антирисковых мер. </a:t>
            </a:r>
            <a:endParaRPr lang="ru-RU" sz="14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4643446"/>
            <a:ext cx="2357454" cy="738664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Ознакомление коллектива  с Федеральным проектом «500 +» . </a:t>
            </a:r>
            <a:endParaRPr lang="ru-RU" sz="14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5903893"/>
            <a:ext cx="2214578" cy="954107"/>
          </a:xfrm>
          <a:prstGeom prst="rect">
            <a:avLst/>
          </a:prstGeom>
          <a:solidFill>
            <a:srgbClr val="86B5FA">
              <a:alpha val="34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Анализ  результатов самодиагностики. Разработка Плана мероприятий. </a:t>
            </a:r>
            <a:endParaRPr lang="ru-RU" sz="14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398443119"/>
              </p:ext>
            </p:extLst>
          </p:nvPr>
        </p:nvGraphicFramePr>
        <p:xfrm>
          <a:off x="214282" y="1285860"/>
          <a:ext cx="8643998" cy="505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2976" y="0"/>
            <a:ext cx="7329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Симптомы проблемы: 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в чём выражаются  риски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гер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428728" cy="1310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yt3.ggpht.com/a/AGF-l79Z7h35-K5aOGszebHz1uP5AS8LHjYQLq9W5Q=s900-c-k-c0xffffffff-no-rj-mo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43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6DDE8"/>
              </a:gs>
            </a:gsLst>
            <a:lin ang="189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323658" cy="1214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yt3.ggpht.com/a/AGF-l79Z7h35-K5aOGszebHz1uP5AS8LHjYQLq9W5Q=s900-c-k-c0xffffffff-no-rj-m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508430"/>
              </p:ext>
            </p:extLst>
          </p:nvPr>
        </p:nvGraphicFramePr>
        <p:xfrm>
          <a:off x="214282" y="1214422"/>
          <a:ext cx="5614998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57229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Принятие управленческих решений </a:t>
            </a:r>
            <a:b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47BE"/>
                </a:solidFill>
                <a:latin typeface="Times New Roman" pitchFamily="18" charset="0"/>
                <a:cs typeface="Times New Roman" pitchFamily="18" charset="0"/>
              </a:rPr>
              <a:t>по направлениям:</a:t>
            </a:r>
            <a:endParaRPr lang="ru-RU" sz="2800" b="1" dirty="0">
              <a:solidFill>
                <a:srgbClr val="1247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7"/>
          <p:cNvSpPr txBox="1">
            <a:spLocks/>
          </p:cNvSpPr>
          <p:nvPr/>
        </p:nvSpPr>
        <p:spPr>
          <a:xfrm>
            <a:off x="6000760" y="1214422"/>
            <a:ext cx="3143240" cy="53578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Разработанные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материалы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рамках  проекта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500+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Концепция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Среднесрочная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программа развития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Программы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антирисковых мер по каждому рисковому профилю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1478</Words>
  <Application>Microsoft Office PowerPoint</Application>
  <PresentationFormat>Экран (4:3)</PresentationFormat>
  <Paragraphs>354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          Муниципальное бюджетное общеобразовательное учреждение муниципального образования  город  Горячий Ключ  «Средняя общеобразовательная школа № 3  имени Дамаскина Ильи Федоровича»   500+. ШНОР.     </vt:lpstr>
      <vt:lpstr>Презентация PowerPoint</vt:lpstr>
      <vt:lpstr>МБОУ МО ГК «СОШ № 3  им. Дамаскина И.Ф.» </vt:lpstr>
      <vt:lpstr>Результаты итоговой аттестации  до участия в проекте «500+» </vt:lpstr>
      <vt:lpstr>ВПР :  неудовлетворительные  результаты  в   5,6,7,8    классах</vt:lpstr>
      <vt:lpstr>Презентация PowerPoint</vt:lpstr>
      <vt:lpstr>Изучение материалов и планирование антирисковых мер</vt:lpstr>
      <vt:lpstr>Симптомы проблемы:  в чём выражаются  риски </vt:lpstr>
      <vt:lpstr>Принятие управленческих решений  по направлениям:</vt:lpstr>
      <vt:lpstr>Рисковый профиль  «Низкий уровень оснащения школы»</vt:lpstr>
      <vt:lpstr>Рисковый профиль   «Высокая доля обучающихся с ОВЗ»</vt:lpstr>
      <vt:lpstr>Результаты деятельности  по рисковому профилю «Высокая доля обучающихся с ОВЗ»</vt:lpstr>
      <vt:lpstr>Рисковый профиль  «Пониженный уровень школьного благополучия»</vt:lpstr>
      <vt:lpstr>Направления  деятельности  по рисковому профилю  «Пониженный уровень школьного благополучия»</vt:lpstr>
      <vt:lpstr>Рисковый профиль «Пониженный уровень  школьного благополучия»</vt:lpstr>
      <vt:lpstr>Рисковый профиль  «Высокая доля обучающихся  с рисками учебной неуспешности»  </vt:lpstr>
      <vt:lpstr>Презентация PowerPoint</vt:lpstr>
      <vt:lpstr>Направления  деятельности  по рисковому профилю «Высокая доля обучающихся  с рисками учебной неуспешности»  </vt:lpstr>
      <vt:lpstr>Результаты   деятельности  по рисковому профилю  «Высокая доля обучающихся  с рисками учебной неуспешности»  </vt:lpstr>
      <vt:lpstr>Рисковый профиль  «Недостаточная предметная и методическая  компетентность педагогических работников» </vt:lpstr>
      <vt:lpstr>Направления деятельности по рисковому профилю  «Недостаточная предметная и методическая  компетентность педагогических работников» </vt:lpstr>
      <vt:lpstr>Презентация PowerPoint</vt:lpstr>
      <vt:lpstr>Презентация PowerPoint</vt:lpstr>
      <vt:lpstr>Результаты</vt:lpstr>
      <vt:lpstr>Рисковый профиль «Низкий уровень вовлеченности родителей» </vt:lpstr>
      <vt:lpstr>Результаты участия в проекте 500+ </vt:lpstr>
      <vt:lpstr>Результаты  участия в проекте «500+» </vt:lpstr>
      <vt:lpstr>Результаты участия в проекте 500+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Shkola3</dc:creator>
  <cp:lastModifiedBy>1</cp:lastModifiedBy>
  <cp:revision>136</cp:revision>
  <dcterms:created xsi:type="dcterms:W3CDTF">2022-03-27T07:43:59Z</dcterms:created>
  <dcterms:modified xsi:type="dcterms:W3CDTF">2022-03-31T06:10:51Z</dcterms:modified>
</cp:coreProperties>
</file>