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63" r:id="rId10"/>
    <p:sldId id="270" r:id="rId11"/>
    <p:sldId id="264" r:id="rId12"/>
    <p:sldId id="271" r:id="rId13"/>
    <p:sldId id="272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el_cro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201295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Опыт работы муниципалитета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федеральном проекте оказания адресной методической помощи ШНОР/ШССУ «500+» в 2021 году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715016"/>
            <a:ext cx="5843606" cy="6381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Муниципальный координатор, </a:t>
            </a:r>
          </a:p>
          <a:p>
            <a:pPr algn="l"/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ведущий специалист МКУ ЦРО МО Белореченский район О.В. Крюкова</a:t>
            </a:r>
            <a:endParaRPr lang="ru-RU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1650472852665.jpg"/>
          <p:cNvPicPr>
            <a:picLocks noChangeAspect="1"/>
          </p:cNvPicPr>
          <p:nvPr/>
        </p:nvPicPr>
        <p:blipFill>
          <a:blip r:embed="rId2"/>
          <a:srcRect b="13273"/>
          <a:stretch>
            <a:fillRect/>
          </a:stretch>
        </p:blipFill>
        <p:spPr>
          <a:xfrm>
            <a:off x="428596" y="285728"/>
            <a:ext cx="1295625" cy="12858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0472852665.jpg"/>
          <p:cNvPicPr>
            <a:picLocks noChangeAspect="1"/>
          </p:cNvPicPr>
          <p:nvPr/>
        </p:nvPicPr>
        <p:blipFill>
          <a:blip r:embed="rId2"/>
          <a:srcRect b="13273"/>
          <a:stretch>
            <a:fillRect/>
          </a:stretch>
        </p:blipFill>
        <p:spPr>
          <a:xfrm>
            <a:off x="214282" y="142852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214290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85728"/>
            <a:ext cx="6232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Анализ, адресные рекомендации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8125" t="22916" r="23828" b="16667"/>
          <a:stretch>
            <a:fillRect/>
          </a:stretch>
        </p:blipFill>
        <p:spPr bwMode="auto">
          <a:xfrm>
            <a:off x="1214414" y="1214422"/>
            <a:ext cx="7279286" cy="51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1214422"/>
            <a:ext cx="8229600" cy="9286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Мониторинг по выявлению динамики образовательных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2"/>
          <a:srcRect b="13273"/>
          <a:stretch>
            <a:fillRect/>
          </a:stretch>
        </p:blipFill>
        <p:spPr>
          <a:xfrm>
            <a:off x="214282" y="142852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57290" y="214290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6232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Анализ, адресные рекомендации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250" t="34375" r="26562" b="10416"/>
          <a:stretch>
            <a:fillRect/>
          </a:stretch>
        </p:blipFill>
        <p:spPr bwMode="auto">
          <a:xfrm>
            <a:off x="1643042" y="2094497"/>
            <a:ext cx="6143668" cy="45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9148" t="36674" r="24984" b="32802"/>
          <a:stretch>
            <a:fillRect/>
          </a:stretch>
        </p:blipFill>
        <p:spPr bwMode="auto">
          <a:xfrm>
            <a:off x="1357290" y="1714488"/>
            <a:ext cx="72152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357158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04" y="428604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00042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Анализ, адресные рекомендации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9532" t="40091" r="24856" b="23462"/>
          <a:stretch>
            <a:fillRect/>
          </a:stretch>
        </p:blipFill>
        <p:spPr bwMode="auto">
          <a:xfrm>
            <a:off x="1071538" y="1785926"/>
            <a:ext cx="73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357158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571604" y="428604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00042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Анализ, адресные рекомендации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428604"/>
            <a:ext cx="6286544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50004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Меры, управленческие решения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764" t="55581" r="24343" b="10023"/>
          <a:stretch>
            <a:fillRect/>
          </a:stretch>
        </p:blipFill>
        <p:spPr bwMode="auto">
          <a:xfrm>
            <a:off x="1071538" y="2000240"/>
            <a:ext cx="72152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500034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428604"/>
            <a:ext cx="6858048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50004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Анализ</a:t>
            </a:r>
            <a:r>
              <a:rPr lang="ru-RU" sz="2800" b="1" dirty="0" smtClean="0">
                <a:solidFill>
                  <a:srgbClr val="002060"/>
                </a:solidFill>
              </a:rPr>
              <a:t> эффективности принятых мер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9020" t="39863" r="24641" b="33713"/>
          <a:stretch>
            <a:fillRect/>
          </a:stretch>
        </p:blipFill>
        <p:spPr bwMode="auto">
          <a:xfrm>
            <a:off x="1714480" y="2000240"/>
            <a:ext cx="67866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500034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9144000" cy="46259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внимание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5214950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Крюкова Ольга Вячеславовна,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ведущий специалист МКУ ЦРО МО Белореченский район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bel_cro@mail.ru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тел.: 8 918 966 22 63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2611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Участники проекта «500+» в 2021году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6504625424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4429132"/>
            <a:ext cx="4831179" cy="2225362"/>
          </a:xfrm>
        </p:spPr>
      </p:pic>
      <p:pic>
        <p:nvPicPr>
          <p:cNvPr id="6" name="Рисунок 5" descr="1650462542431.jpg"/>
          <p:cNvPicPr>
            <a:picLocks noChangeAspect="1"/>
          </p:cNvPicPr>
          <p:nvPr/>
        </p:nvPicPr>
        <p:blipFill>
          <a:blip r:embed="rId3"/>
          <a:srcRect t="30189"/>
          <a:stretch>
            <a:fillRect/>
          </a:stretch>
        </p:blipFill>
        <p:spPr>
          <a:xfrm>
            <a:off x="500034" y="1714488"/>
            <a:ext cx="4143404" cy="2169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35729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МБОУ СОШ 12 с. Новоалексеевского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00050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МАОУ СОШ 29 пос. Дружного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1650472852665.jpg"/>
          <p:cNvPicPr>
            <a:picLocks noChangeAspect="1"/>
          </p:cNvPicPr>
          <p:nvPr/>
        </p:nvPicPr>
        <p:blipFill>
          <a:blip r:embed="rId4"/>
          <a:srcRect b="13273"/>
          <a:stretch>
            <a:fillRect/>
          </a:stretch>
        </p:blipFill>
        <p:spPr>
          <a:xfrm>
            <a:off x="210292" y="225155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403647" y="286921"/>
            <a:ext cx="7026005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6450"/>
            <a:ext cx="792346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Управленческий цикл в системе работы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1967" t="30086" r="27418" b="18860"/>
          <a:stretch>
            <a:fillRect/>
          </a:stretch>
        </p:blipFill>
        <p:spPr bwMode="auto">
          <a:xfrm>
            <a:off x="1643042" y="1500174"/>
            <a:ext cx="6786610" cy="44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107504" y="26064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85852" y="380760"/>
            <a:ext cx="7286676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46" y="35716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Цели</a:t>
            </a:r>
          </a:p>
        </p:txBody>
      </p:sp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2"/>
          <a:srcRect b="13273"/>
          <a:stretch>
            <a:fillRect/>
          </a:stretch>
        </p:blipFill>
        <p:spPr>
          <a:xfrm>
            <a:off x="395536" y="223173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00166" y="307930"/>
            <a:ext cx="2714644" cy="669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571" t="33968" r="24286" b="19047"/>
          <a:stretch>
            <a:fillRect/>
          </a:stretch>
        </p:blipFill>
        <p:spPr bwMode="auto">
          <a:xfrm>
            <a:off x="629395" y="1571612"/>
            <a:ext cx="79006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1538" y="285728"/>
            <a:ext cx="7500990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6985" y="272457"/>
            <a:ext cx="764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Показатели, методы сбора информации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28635" t="31663" r="23959" b="17540"/>
          <a:stretch>
            <a:fillRect/>
          </a:stretch>
        </p:blipFill>
        <p:spPr bwMode="auto">
          <a:xfrm>
            <a:off x="785786" y="1428736"/>
            <a:ext cx="76438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75262" y="133812"/>
            <a:ext cx="881984" cy="87533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572428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Показатели, методы сбора информации</a:t>
            </a:r>
          </a:p>
        </p:txBody>
      </p:sp>
      <p:pic>
        <p:nvPicPr>
          <p:cNvPr id="6" name="Рисунок 5" descr="1650472852665.jpg"/>
          <p:cNvPicPr>
            <a:picLocks noChangeAspect="1"/>
          </p:cNvPicPr>
          <p:nvPr/>
        </p:nvPicPr>
        <p:blipFill>
          <a:blip r:embed="rId2" cstate="print"/>
          <a:srcRect b="13273"/>
          <a:stretch>
            <a:fillRect/>
          </a:stretch>
        </p:blipFill>
        <p:spPr>
          <a:xfrm>
            <a:off x="142844" y="428604"/>
            <a:ext cx="714348" cy="7089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225" t="35484" r="24194" b="17204"/>
          <a:stretch>
            <a:fillRect/>
          </a:stretch>
        </p:blipFill>
        <p:spPr bwMode="auto">
          <a:xfrm>
            <a:off x="785786" y="1785925"/>
            <a:ext cx="7453365" cy="41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52" y="428604"/>
            <a:ext cx="6929486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Мониторинг показателей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636" t="22215" r="24343" b="49158"/>
          <a:stretch>
            <a:fillRect/>
          </a:stretch>
        </p:blipFill>
        <p:spPr bwMode="auto">
          <a:xfrm>
            <a:off x="642910" y="1928802"/>
            <a:ext cx="81439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142844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428604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52418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Анализ, адресные рекомендации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636" t="33752" r="24215" b="20045"/>
          <a:stretch>
            <a:fillRect/>
          </a:stretch>
        </p:blipFill>
        <p:spPr bwMode="auto">
          <a:xfrm>
            <a:off x="1071538" y="1714488"/>
            <a:ext cx="7358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142844" y="285728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 l="29532" t="20967" r="25368" b="8610"/>
          <a:stretch>
            <a:fillRect/>
          </a:stretch>
        </p:blipFill>
        <p:spPr bwMode="auto">
          <a:xfrm>
            <a:off x="2143108" y="3071810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650472852665.jpg"/>
          <p:cNvPicPr>
            <a:picLocks noChangeAspect="1"/>
          </p:cNvPicPr>
          <p:nvPr/>
        </p:nvPicPr>
        <p:blipFill>
          <a:blip r:embed="rId3"/>
          <a:srcRect b="13273"/>
          <a:stretch>
            <a:fillRect/>
          </a:stretch>
        </p:blipFill>
        <p:spPr>
          <a:xfrm>
            <a:off x="214282" y="142852"/>
            <a:ext cx="1008112" cy="1000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357290" y="214290"/>
            <a:ext cx="7072362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85728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Анализ, адресные рекомендации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8711" t="30208" r="25000" b="50000"/>
          <a:stretch>
            <a:fillRect/>
          </a:stretch>
        </p:blipFill>
        <p:spPr bwMode="auto">
          <a:xfrm>
            <a:off x="1000100" y="1214422"/>
            <a:ext cx="7617540" cy="18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115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Опыт работы муниципалитета  в федеральном проекте оказания адресной методической помощи ШНОР/ШССУ «500+» в 2021 году</vt:lpstr>
      <vt:lpstr>Участники проекта «500+» в 2021году</vt:lpstr>
      <vt:lpstr>Управленческий цикл в системе работы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Мониторинг по выявлению динамики образовательных результатов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2022-04-20T16:08:13Z</dcterms:created>
  <dcterms:modified xsi:type="dcterms:W3CDTF">2022-04-27T05:38:26Z</dcterms:modified>
</cp:coreProperties>
</file>