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60" r:id="rId2"/>
    <p:sldId id="326" r:id="rId3"/>
    <p:sldId id="327" r:id="rId4"/>
    <p:sldId id="322" r:id="rId5"/>
    <p:sldId id="329" r:id="rId6"/>
    <p:sldId id="332" r:id="rId7"/>
    <p:sldId id="330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33" userDrawn="1">
          <p15:clr>
            <a:srgbClr val="A4A3A4"/>
          </p15:clr>
        </p15:guide>
        <p15:guide id="2" pos="50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281"/>
    <a:srgbClr val="0072BC"/>
    <a:srgbClr val="3E5FD6"/>
    <a:srgbClr val="294AC1"/>
    <a:srgbClr val="233FA5"/>
    <a:srgbClr val="626065"/>
    <a:srgbClr val="646267"/>
    <a:srgbClr val="656367"/>
    <a:srgbClr val="E6E6E6"/>
    <a:srgbClr val="1C3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94987" autoAdjust="0"/>
  </p:normalViewPr>
  <p:slideViewPr>
    <p:cSldViewPr snapToGrid="0" showGuides="1">
      <p:cViewPr>
        <p:scale>
          <a:sx n="69" d="100"/>
          <a:sy n="69" d="100"/>
        </p:scale>
        <p:origin x="-678" y="-72"/>
      </p:cViewPr>
      <p:guideLst>
        <p:guide orient="horz" pos="4133"/>
        <p:guide pos="50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45273-761B-433C-ACF8-5891CECE23D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060115-CD9C-49CF-9991-2D7051A7D4C2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МБОУ СОШ№1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им.С.Соболя</a:t>
          </a:r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г.Ейска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59792A-6503-455C-A675-F5898623CD1B}" type="parTrans" cxnId="{E03484A8-CACA-465F-9E86-C2A65C60EE2B}">
      <dgm:prSet/>
      <dgm:spPr/>
      <dgm:t>
        <a:bodyPr/>
        <a:lstStyle/>
        <a:p>
          <a:endParaRPr lang="ru-RU"/>
        </a:p>
      </dgm:t>
    </dgm:pt>
    <dgm:pt modelId="{B818F8B5-5475-44B4-980C-AC66EC659AB1}" type="sibTrans" cxnId="{E03484A8-CACA-465F-9E86-C2A65C60EE2B}">
      <dgm:prSet/>
      <dgm:spPr/>
      <dgm:t>
        <a:bodyPr/>
        <a:lstStyle/>
        <a:p>
          <a:endParaRPr lang="ru-RU"/>
        </a:p>
      </dgm:t>
    </dgm:pt>
    <dgm:pt modelId="{AFCC80CD-83A8-4C52-8EAD-668EBA72685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МБОУ ООШ№ 5 им. Героя Советского Союза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П.А.Михайличенко</a:t>
          </a:r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г.Ейска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7B02A8-A8B5-4310-B8B1-F92F4B4C85E0}" type="parTrans" cxnId="{ED81D96E-90C2-4BE0-85FD-0119219B81B7}">
      <dgm:prSet/>
      <dgm:spPr/>
      <dgm:t>
        <a:bodyPr/>
        <a:lstStyle/>
        <a:p>
          <a:endParaRPr lang="ru-RU"/>
        </a:p>
      </dgm:t>
    </dgm:pt>
    <dgm:pt modelId="{FA54586F-A45E-47E6-ACE2-9B7B68679B51}" type="sibTrans" cxnId="{ED81D96E-90C2-4BE0-85FD-0119219B81B7}">
      <dgm:prSet/>
      <dgm:spPr/>
      <dgm:t>
        <a:bodyPr/>
        <a:lstStyle/>
        <a:p>
          <a:endParaRPr lang="ru-RU"/>
        </a:p>
      </dgm:t>
    </dgm:pt>
    <dgm:pt modelId="{9923A142-F252-4DA1-8EE3-7A893B69D08F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 РИСКОВЫХ ПРОФИЛЯ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B738F4-A03D-4D3C-8852-1854DA32C488}" type="parTrans" cxnId="{26D6A0E5-B7D3-4E2A-8C60-69887B9F6004}">
      <dgm:prSet/>
      <dgm:spPr/>
      <dgm:t>
        <a:bodyPr/>
        <a:lstStyle/>
        <a:p>
          <a:endParaRPr lang="ru-RU"/>
        </a:p>
      </dgm:t>
    </dgm:pt>
    <dgm:pt modelId="{10E07746-8430-430F-A7BC-31E8879A52DA}" type="sibTrans" cxnId="{26D6A0E5-B7D3-4E2A-8C60-69887B9F6004}">
      <dgm:prSet/>
      <dgm:spPr/>
      <dgm:t>
        <a:bodyPr/>
        <a:lstStyle/>
        <a:p>
          <a:endParaRPr lang="ru-RU"/>
        </a:p>
      </dgm:t>
    </dgm:pt>
    <dgm:pt modelId="{F3375B8A-56B7-45A7-A1FB-CF9910177E1C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РИСКОВЫХ ПРОФИЛЕЙ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1AE0DF-CE6D-4679-93C4-5B68660E3BBE}" type="sibTrans" cxnId="{902B8644-F736-49D6-B913-B93EEA80A4AF}">
      <dgm:prSet/>
      <dgm:spPr/>
      <dgm:t>
        <a:bodyPr/>
        <a:lstStyle/>
        <a:p>
          <a:endParaRPr lang="ru-RU"/>
        </a:p>
      </dgm:t>
    </dgm:pt>
    <dgm:pt modelId="{F0678565-CAE2-467F-B631-8FFB98DD8720}" type="parTrans" cxnId="{902B8644-F736-49D6-B913-B93EEA80A4AF}">
      <dgm:prSet/>
      <dgm:spPr/>
      <dgm:t>
        <a:bodyPr/>
        <a:lstStyle/>
        <a:p>
          <a:endParaRPr lang="ru-RU"/>
        </a:p>
      </dgm:t>
    </dgm:pt>
    <dgm:pt modelId="{884E5494-7905-4BFC-A621-1D33C9509E5C}" type="pres">
      <dgm:prSet presAssocID="{12645273-761B-433C-ACF8-5891CECE23D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B41A015-6F50-437A-9321-748F60C459FA}" type="pres">
      <dgm:prSet presAssocID="{FF060115-CD9C-49CF-9991-2D7051A7D4C2}" presName="root" presStyleCnt="0"/>
      <dgm:spPr/>
    </dgm:pt>
    <dgm:pt modelId="{7C3B7131-B9B3-46DE-B512-F5281A25BB95}" type="pres">
      <dgm:prSet presAssocID="{FF060115-CD9C-49CF-9991-2D7051A7D4C2}" presName="rootComposite" presStyleCnt="0"/>
      <dgm:spPr/>
    </dgm:pt>
    <dgm:pt modelId="{AFEA5399-E1F0-4748-9528-B376EF7B1791}" type="pres">
      <dgm:prSet presAssocID="{FF060115-CD9C-49CF-9991-2D7051A7D4C2}" presName="rootText" presStyleLbl="node1" presStyleIdx="0" presStyleCnt="2" custScaleY="59103" custLinFactNeighborX="2846" custLinFactNeighborY="-55132"/>
      <dgm:spPr/>
      <dgm:t>
        <a:bodyPr/>
        <a:lstStyle/>
        <a:p>
          <a:endParaRPr lang="ru-RU"/>
        </a:p>
      </dgm:t>
    </dgm:pt>
    <dgm:pt modelId="{D88EC56E-829A-4BE4-9B1D-358C0AAFB7C4}" type="pres">
      <dgm:prSet presAssocID="{FF060115-CD9C-49CF-9991-2D7051A7D4C2}" presName="rootConnector" presStyleLbl="node1" presStyleIdx="0" presStyleCnt="2"/>
      <dgm:spPr/>
      <dgm:t>
        <a:bodyPr/>
        <a:lstStyle/>
        <a:p>
          <a:endParaRPr lang="ru-RU"/>
        </a:p>
      </dgm:t>
    </dgm:pt>
    <dgm:pt modelId="{11A9990A-ACF4-48A5-A89F-1CF195B0BB03}" type="pres">
      <dgm:prSet presAssocID="{FF060115-CD9C-49CF-9991-2D7051A7D4C2}" presName="childShape" presStyleCnt="0"/>
      <dgm:spPr/>
    </dgm:pt>
    <dgm:pt modelId="{F6E1B9E9-9D19-42BA-8145-49C2E9806102}" type="pres">
      <dgm:prSet presAssocID="{F0678565-CAE2-467F-B631-8FFB98DD8720}" presName="Name13" presStyleLbl="parChTrans1D2" presStyleIdx="0" presStyleCnt="2"/>
      <dgm:spPr/>
      <dgm:t>
        <a:bodyPr/>
        <a:lstStyle/>
        <a:p>
          <a:endParaRPr lang="ru-RU"/>
        </a:p>
      </dgm:t>
    </dgm:pt>
    <dgm:pt modelId="{B00FA333-2674-4058-A4B6-3F54CA2639DB}" type="pres">
      <dgm:prSet presAssocID="{F3375B8A-56B7-45A7-A1FB-CF9910177E1C}" presName="childText" presStyleLbl="bgAcc1" presStyleIdx="0" presStyleCnt="2" custScaleX="111113" custScaleY="23524" custLinFactNeighborX="-10085" custLinFactNeighborY="53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9F2D6-50E7-47C1-B100-A53C663D8DE5}" type="pres">
      <dgm:prSet presAssocID="{AFCC80CD-83A8-4C52-8EAD-668EBA72685C}" presName="root" presStyleCnt="0"/>
      <dgm:spPr/>
    </dgm:pt>
    <dgm:pt modelId="{5EAB2B47-16C8-47C9-AF00-8E6295110CF7}" type="pres">
      <dgm:prSet presAssocID="{AFCC80CD-83A8-4C52-8EAD-668EBA72685C}" presName="rootComposite" presStyleCnt="0"/>
      <dgm:spPr/>
    </dgm:pt>
    <dgm:pt modelId="{377E44B5-F712-4CBF-A176-9DFB04E9C8E7}" type="pres">
      <dgm:prSet presAssocID="{AFCC80CD-83A8-4C52-8EAD-668EBA72685C}" presName="rootText" presStyleLbl="node1" presStyleIdx="1" presStyleCnt="2" custScaleY="58567" custLinFactNeighborX="-1757" custLinFactNeighborY="-54947"/>
      <dgm:spPr/>
      <dgm:t>
        <a:bodyPr/>
        <a:lstStyle/>
        <a:p>
          <a:endParaRPr lang="ru-RU"/>
        </a:p>
      </dgm:t>
    </dgm:pt>
    <dgm:pt modelId="{D69BC4EB-27F7-4878-9A8C-E2E6BE732A5E}" type="pres">
      <dgm:prSet presAssocID="{AFCC80CD-83A8-4C52-8EAD-668EBA72685C}" presName="rootConnector" presStyleLbl="node1" presStyleIdx="1" presStyleCnt="2"/>
      <dgm:spPr/>
      <dgm:t>
        <a:bodyPr/>
        <a:lstStyle/>
        <a:p>
          <a:endParaRPr lang="ru-RU"/>
        </a:p>
      </dgm:t>
    </dgm:pt>
    <dgm:pt modelId="{6A7B2768-3F03-4A59-9EB7-229B0ED247A9}" type="pres">
      <dgm:prSet presAssocID="{AFCC80CD-83A8-4C52-8EAD-668EBA72685C}" presName="childShape" presStyleCnt="0"/>
      <dgm:spPr/>
    </dgm:pt>
    <dgm:pt modelId="{86142BA3-98C7-4089-9E0C-AD8C6FCC251F}" type="pres">
      <dgm:prSet presAssocID="{8CB738F4-A03D-4D3C-8852-1854DA32C488}" presName="Name13" presStyleLbl="parChTrans1D2" presStyleIdx="1" presStyleCnt="2"/>
      <dgm:spPr/>
      <dgm:t>
        <a:bodyPr/>
        <a:lstStyle/>
        <a:p>
          <a:endParaRPr lang="ru-RU"/>
        </a:p>
      </dgm:t>
    </dgm:pt>
    <dgm:pt modelId="{7897F8B8-B5A3-4EB3-B45E-1CAD5E9DBB1F}" type="pres">
      <dgm:prSet presAssocID="{9923A142-F252-4DA1-8EE3-7A893B69D08F}" presName="childText" presStyleLbl="bgAcc1" presStyleIdx="1" presStyleCnt="2" custScaleX="106748" custScaleY="23564" custLinFactNeighborX="-15557" custLinFactNeighborY="52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D158D1-0891-40CA-B4A6-D81C101DABA4}" type="presOf" srcId="{12645273-761B-433C-ACF8-5891CECE23D6}" destId="{884E5494-7905-4BFC-A621-1D33C9509E5C}" srcOrd="0" destOrd="0" presId="urn:microsoft.com/office/officeart/2005/8/layout/hierarchy3"/>
    <dgm:cxn modelId="{AFF4D706-02AE-4089-B613-28CEC2D8A5D6}" type="presOf" srcId="{9923A142-F252-4DA1-8EE3-7A893B69D08F}" destId="{7897F8B8-B5A3-4EB3-B45E-1CAD5E9DBB1F}" srcOrd="0" destOrd="0" presId="urn:microsoft.com/office/officeart/2005/8/layout/hierarchy3"/>
    <dgm:cxn modelId="{ED81D96E-90C2-4BE0-85FD-0119219B81B7}" srcId="{12645273-761B-433C-ACF8-5891CECE23D6}" destId="{AFCC80CD-83A8-4C52-8EAD-668EBA72685C}" srcOrd="1" destOrd="0" parTransId="{DB7B02A8-A8B5-4310-B8B1-F92F4B4C85E0}" sibTransId="{FA54586F-A45E-47E6-ACE2-9B7B68679B51}"/>
    <dgm:cxn modelId="{2D899962-F5BA-465A-A45A-14074844AAF2}" type="presOf" srcId="{F0678565-CAE2-467F-B631-8FFB98DD8720}" destId="{F6E1B9E9-9D19-42BA-8145-49C2E9806102}" srcOrd="0" destOrd="0" presId="urn:microsoft.com/office/officeart/2005/8/layout/hierarchy3"/>
    <dgm:cxn modelId="{902B8644-F736-49D6-B913-B93EEA80A4AF}" srcId="{FF060115-CD9C-49CF-9991-2D7051A7D4C2}" destId="{F3375B8A-56B7-45A7-A1FB-CF9910177E1C}" srcOrd="0" destOrd="0" parTransId="{F0678565-CAE2-467F-B631-8FFB98DD8720}" sibTransId="{2B1AE0DF-CE6D-4679-93C4-5B68660E3BBE}"/>
    <dgm:cxn modelId="{11EFC0EA-F8D8-41ED-BC4D-57C3747FA32E}" type="presOf" srcId="{AFCC80CD-83A8-4C52-8EAD-668EBA72685C}" destId="{D69BC4EB-27F7-4878-9A8C-E2E6BE732A5E}" srcOrd="1" destOrd="0" presId="urn:microsoft.com/office/officeart/2005/8/layout/hierarchy3"/>
    <dgm:cxn modelId="{26D6A0E5-B7D3-4E2A-8C60-69887B9F6004}" srcId="{AFCC80CD-83A8-4C52-8EAD-668EBA72685C}" destId="{9923A142-F252-4DA1-8EE3-7A893B69D08F}" srcOrd="0" destOrd="0" parTransId="{8CB738F4-A03D-4D3C-8852-1854DA32C488}" sibTransId="{10E07746-8430-430F-A7BC-31E8879A52DA}"/>
    <dgm:cxn modelId="{37D8226B-5F1F-4FF5-84A3-0CB807178841}" type="presOf" srcId="{FF060115-CD9C-49CF-9991-2D7051A7D4C2}" destId="{AFEA5399-E1F0-4748-9528-B376EF7B1791}" srcOrd="0" destOrd="0" presId="urn:microsoft.com/office/officeart/2005/8/layout/hierarchy3"/>
    <dgm:cxn modelId="{631A07B1-1527-43B6-911C-6E707D05CDAC}" type="presOf" srcId="{AFCC80CD-83A8-4C52-8EAD-668EBA72685C}" destId="{377E44B5-F712-4CBF-A176-9DFB04E9C8E7}" srcOrd="0" destOrd="0" presId="urn:microsoft.com/office/officeart/2005/8/layout/hierarchy3"/>
    <dgm:cxn modelId="{7235588B-14AC-4288-9A3A-07E540A5F873}" type="presOf" srcId="{8CB738F4-A03D-4D3C-8852-1854DA32C488}" destId="{86142BA3-98C7-4089-9E0C-AD8C6FCC251F}" srcOrd="0" destOrd="0" presId="urn:microsoft.com/office/officeart/2005/8/layout/hierarchy3"/>
    <dgm:cxn modelId="{063DA225-3EEA-4AD9-B31F-BF45FE5670E8}" type="presOf" srcId="{F3375B8A-56B7-45A7-A1FB-CF9910177E1C}" destId="{B00FA333-2674-4058-A4B6-3F54CA2639DB}" srcOrd="0" destOrd="0" presId="urn:microsoft.com/office/officeart/2005/8/layout/hierarchy3"/>
    <dgm:cxn modelId="{D2EB3518-9DF7-4048-8EF8-0CB1DDB8D9D9}" type="presOf" srcId="{FF060115-CD9C-49CF-9991-2D7051A7D4C2}" destId="{D88EC56E-829A-4BE4-9B1D-358C0AAFB7C4}" srcOrd="1" destOrd="0" presId="urn:microsoft.com/office/officeart/2005/8/layout/hierarchy3"/>
    <dgm:cxn modelId="{E03484A8-CACA-465F-9E86-C2A65C60EE2B}" srcId="{12645273-761B-433C-ACF8-5891CECE23D6}" destId="{FF060115-CD9C-49CF-9991-2D7051A7D4C2}" srcOrd="0" destOrd="0" parTransId="{4059792A-6503-455C-A675-F5898623CD1B}" sibTransId="{B818F8B5-5475-44B4-980C-AC66EC659AB1}"/>
    <dgm:cxn modelId="{7E181FFF-12D1-472B-AE5A-EA4DD41698EB}" type="presParOf" srcId="{884E5494-7905-4BFC-A621-1D33C9509E5C}" destId="{8B41A015-6F50-437A-9321-748F60C459FA}" srcOrd="0" destOrd="0" presId="urn:microsoft.com/office/officeart/2005/8/layout/hierarchy3"/>
    <dgm:cxn modelId="{4E33EA79-95AC-4111-9A51-97959133D444}" type="presParOf" srcId="{8B41A015-6F50-437A-9321-748F60C459FA}" destId="{7C3B7131-B9B3-46DE-B512-F5281A25BB95}" srcOrd="0" destOrd="0" presId="urn:microsoft.com/office/officeart/2005/8/layout/hierarchy3"/>
    <dgm:cxn modelId="{B22FFECF-2FB2-4AD4-B003-9A26FB936066}" type="presParOf" srcId="{7C3B7131-B9B3-46DE-B512-F5281A25BB95}" destId="{AFEA5399-E1F0-4748-9528-B376EF7B1791}" srcOrd="0" destOrd="0" presId="urn:microsoft.com/office/officeart/2005/8/layout/hierarchy3"/>
    <dgm:cxn modelId="{BAE91CEA-BF09-4B08-9D73-998F3CE0B31B}" type="presParOf" srcId="{7C3B7131-B9B3-46DE-B512-F5281A25BB95}" destId="{D88EC56E-829A-4BE4-9B1D-358C0AAFB7C4}" srcOrd="1" destOrd="0" presId="urn:microsoft.com/office/officeart/2005/8/layout/hierarchy3"/>
    <dgm:cxn modelId="{8846D99A-D2F9-4924-BD1D-B1763F6CA53A}" type="presParOf" srcId="{8B41A015-6F50-437A-9321-748F60C459FA}" destId="{11A9990A-ACF4-48A5-A89F-1CF195B0BB03}" srcOrd="1" destOrd="0" presId="urn:microsoft.com/office/officeart/2005/8/layout/hierarchy3"/>
    <dgm:cxn modelId="{8ECA1DFC-FE21-4414-B30A-F9CA4FC9E0B8}" type="presParOf" srcId="{11A9990A-ACF4-48A5-A89F-1CF195B0BB03}" destId="{F6E1B9E9-9D19-42BA-8145-49C2E9806102}" srcOrd="0" destOrd="0" presId="urn:microsoft.com/office/officeart/2005/8/layout/hierarchy3"/>
    <dgm:cxn modelId="{F6A29D21-890B-443D-81F0-27AD001F6FEA}" type="presParOf" srcId="{11A9990A-ACF4-48A5-A89F-1CF195B0BB03}" destId="{B00FA333-2674-4058-A4B6-3F54CA2639DB}" srcOrd="1" destOrd="0" presId="urn:microsoft.com/office/officeart/2005/8/layout/hierarchy3"/>
    <dgm:cxn modelId="{B6BB24AA-EDD4-4835-8C2A-95DA33BC17F6}" type="presParOf" srcId="{884E5494-7905-4BFC-A621-1D33C9509E5C}" destId="{B079F2D6-50E7-47C1-B100-A53C663D8DE5}" srcOrd="1" destOrd="0" presId="urn:microsoft.com/office/officeart/2005/8/layout/hierarchy3"/>
    <dgm:cxn modelId="{928DD3B8-32FD-409E-BF20-DFED57527D86}" type="presParOf" srcId="{B079F2D6-50E7-47C1-B100-A53C663D8DE5}" destId="{5EAB2B47-16C8-47C9-AF00-8E6295110CF7}" srcOrd="0" destOrd="0" presId="urn:microsoft.com/office/officeart/2005/8/layout/hierarchy3"/>
    <dgm:cxn modelId="{8A1FBDDD-20B1-45FE-93A4-049F8D29F2CA}" type="presParOf" srcId="{5EAB2B47-16C8-47C9-AF00-8E6295110CF7}" destId="{377E44B5-F712-4CBF-A176-9DFB04E9C8E7}" srcOrd="0" destOrd="0" presId="urn:microsoft.com/office/officeart/2005/8/layout/hierarchy3"/>
    <dgm:cxn modelId="{5DDFF582-50F8-4143-8BE3-2E256B2811EB}" type="presParOf" srcId="{5EAB2B47-16C8-47C9-AF00-8E6295110CF7}" destId="{D69BC4EB-27F7-4878-9A8C-E2E6BE732A5E}" srcOrd="1" destOrd="0" presId="urn:microsoft.com/office/officeart/2005/8/layout/hierarchy3"/>
    <dgm:cxn modelId="{11100839-A327-452A-A29F-6ECB8D624D8F}" type="presParOf" srcId="{B079F2D6-50E7-47C1-B100-A53C663D8DE5}" destId="{6A7B2768-3F03-4A59-9EB7-229B0ED247A9}" srcOrd="1" destOrd="0" presId="urn:microsoft.com/office/officeart/2005/8/layout/hierarchy3"/>
    <dgm:cxn modelId="{65E36858-0B74-4ECD-B188-B946649B2948}" type="presParOf" srcId="{6A7B2768-3F03-4A59-9EB7-229B0ED247A9}" destId="{86142BA3-98C7-4089-9E0C-AD8C6FCC251F}" srcOrd="0" destOrd="0" presId="urn:microsoft.com/office/officeart/2005/8/layout/hierarchy3"/>
    <dgm:cxn modelId="{58969B2C-1C37-496E-B3D0-DA5A8AD7B50E}" type="presParOf" srcId="{6A7B2768-3F03-4A59-9EB7-229B0ED247A9}" destId="{7897F8B8-B5A3-4EB3-B45E-1CAD5E9DBB1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59FF75-9BD6-463C-9688-2C8C632E766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D1866C-CADF-413B-992E-CC452AE0AB65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школьного благополучия до 95%;</a:t>
          </a:r>
          <a:endParaRPr lang="ru-RU" sz="1600" dirty="0"/>
        </a:p>
      </dgm:t>
    </dgm:pt>
    <dgm:pt modelId="{FF069E4C-959E-46FC-98C3-747F3E7F5E9E}" type="parTrans" cxnId="{D1666BB1-F12D-4C84-9F90-D95AE1C42642}">
      <dgm:prSet/>
      <dgm:spPr/>
      <dgm:t>
        <a:bodyPr/>
        <a:lstStyle/>
        <a:p>
          <a:endParaRPr lang="ru-RU"/>
        </a:p>
      </dgm:t>
    </dgm:pt>
    <dgm:pt modelId="{22D1161C-8431-4149-93F8-7E05EE74687C}" type="sibTrans" cxnId="{D1666BB1-F12D-4C84-9F90-D95AE1C42642}">
      <dgm:prSet/>
      <dgm:spPr/>
      <dgm:t>
        <a:bodyPr/>
        <a:lstStyle/>
        <a:p>
          <a:endParaRPr lang="ru-RU"/>
        </a:p>
      </dgm:t>
    </dgm:pt>
    <dgm:pt modelId="{0226D896-7B8F-42E4-9843-B12235CBC59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МБОУ ООШ№5 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им. Героя Советского Союза </a:t>
          </a:r>
          <a:r>
            <a:rPr lang="ru-RU" sz="1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П.А.Михайличенко</a:t>
          </a:r>
          <a:endParaRPr lang="ru-RU" sz="16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Ейска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E02148-3130-42FF-A4D5-B27C7381A5BF}" type="parTrans" cxnId="{87C1BE57-EEA1-4919-BB54-D136AB024CFF}">
      <dgm:prSet/>
      <dgm:spPr/>
      <dgm:t>
        <a:bodyPr/>
        <a:lstStyle/>
        <a:p>
          <a:endParaRPr lang="ru-RU"/>
        </a:p>
      </dgm:t>
    </dgm:pt>
    <dgm:pt modelId="{0A667E4B-79AB-4534-9AF2-F80BC26F8F7D}" type="sibTrans" cxnId="{87C1BE57-EEA1-4919-BB54-D136AB024CFF}">
      <dgm:prSet/>
      <dgm:spPr/>
      <dgm:t>
        <a:bodyPr/>
        <a:lstStyle/>
        <a:p>
          <a:endParaRPr lang="ru-RU"/>
        </a:p>
      </dgm:t>
    </dgm:pt>
    <dgm:pt modelId="{F337498A-7A2E-4E7A-AB65-CE4F70F6D786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качества обучения  по школе на 14%;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2351FE-63FC-4176-BFE7-2871C5E4B3E1}" type="parTrans" cxnId="{83C296E8-DE9C-4AC8-B6E7-F12BFB1EC781}">
      <dgm:prSet/>
      <dgm:spPr/>
      <dgm:t>
        <a:bodyPr/>
        <a:lstStyle/>
        <a:p>
          <a:endParaRPr lang="ru-RU"/>
        </a:p>
      </dgm:t>
    </dgm:pt>
    <dgm:pt modelId="{AFBA4EB2-D125-4F56-BE4B-A8483CDFDE6C}" type="sibTrans" cxnId="{83C296E8-DE9C-4AC8-B6E7-F12BFB1EC781}">
      <dgm:prSet/>
      <dgm:spPr/>
      <dgm:t>
        <a:bodyPr/>
        <a:lstStyle/>
        <a:p>
          <a:endParaRPr lang="ru-RU"/>
        </a:p>
      </dgm:t>
    </dgm:pt>
    <dgm:pt modelId="{8527C5FD-A25E-4747-871E-AE3E31420680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МБОУ СОШ№1</a:t>
          </a:r>
        </a:p>
        <a:p>
          <a:pPr>
            <a:lnSpc>
              <a:spcPct val="100000"/>
            </a:lnSpc>
          </a:pP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им.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С.Соболя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г.Ейска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079F05-F2A1-4204-9385-E7C08051C35E}" type="sibTrans" cxnId="{26719F04-3F19-48D7-9CD2-AC4C96F7B028}">
      <dgm:prSet/>
      <dgm:spPr/>
      <dgm:t>
        <a:bodyPr/>
        <a:lstStyle/>
        <a:p>
          <a:endParaRPr lang="ru-RU"/>
        </a:p>
      </dgm:t>
    </dgm:pt>
    <dgm:pt modelId="{555346E0-B22A-4E06-B7E7-F837627669D5}" type="parTrans" cxnId="{26719F04-3F19-48D7-9CD2-AC4C96F7B028}">
      <dgm:prSet/>
      <dgm:spPr/>
      <dgm:t>
        <a:bodyPr/>
        <a:lstStyle/>
        <a:p>
          <a:endParaRPr lang="ru-RU"/>
        </a:p>
      </dgm:t>
    </dgm:pt>
    <dgm:pt modelId="{9D671FA4-936F-4A38-886C-40E2CA4CF9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случаев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буллинга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школе;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B8EFCA-D53E-4CF2-AD6C-0D22B8D70CDD}" type="parTrans" cxnId="{6D7CE168-F267-433D-9E53-7CFD156B4C3A}">
      <dgm:prSet/>
      <dgm:spPr/>
      <dgm:t>
        <a:bodyPr/>
        <a:lstStyle/>
        <a:p>
          <a:endParaRPr lang="ru-RU"/>
        </a:p>
      </dgm:t>
    </dgm:pt>
    <dgm:pt modelId="{A7CF8E20-2522-43F0-8CE8-D64A7BEC1EDB}" type="sibTrans" cxnId="{6D7CE168-F267-433D-9E53-7CFD156B4C3A}">
      <dgm:prSet/>
      <dgm:spPr/>
      <dgm:t>
        <a:bodyPr/>
        <a:lstStyle/>
        <a:p>
          <a:endParaRPr lang="ru-RU"/>
        </a:p>
      </dgm:t>
    </dgm:pt>
    <dgm:pt modelId="{1D65DC68-FD27-410D-8CF6-51F12D3DF43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100%-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ое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прохождение КПК а/к, педагогами, классными руководителями;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99529B-D2F9-4383-AE0B-A01F7B9C50D4}" type="parTrans" cxnId="{3BAA6628-CCD4-492C-A1DB-71C2423B4651}">
      <dgm:prSet/>
      <dgm:spPr/>
      <dgm:t>
        <a:bodyPr/>
        <a:lstStyle/>
        <a:p>
          <a:endParaRPr lang="ru-RU"/>
        </a:p>
      </dgm:t>
    </dgm:pt>
    <dgm:pt modelId="{8676857E-FB4E-4AF5-B060-9FDB91AD8578}" type="sibTrans" cxnId="{3BAA6628-CCD4-492C-A1DB-71C2423B4651}">
      <dgm:prSet/>
      <dgm:spPr/>
      <dgm:t>
        <a:bodyPr/>
        <a:lstStyle/>
        <a:p>
          <a:endParaRPr lang="ru-RU"/>
        </a:p>
      </dgm:t>
    </dgm:pt>
    <dgm:pt modelId="{1010A01C-F157-44BE-97EE-8634C613BD3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обоснованных жалоб со стороны обучающихся  и их законных представителей;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7C524-2E50-443E-80F5-775CA2CC7137}" type="parTrans" cxnId="{F7E6FE76-9E96-4276-806F-A87AD26EE3EC}">
      <dgm:prSet/>
      <dgm:spPr/>
      <dgm:t>
        <a:bodyPr/>
        <a:lstStyle/>
        <a:p>
          <a:endParaRPr lang="ru-RU"/>
        </a:p>
      </dgm:t>
    </dgm:pt>
    <dgm:pt modelId="{EB94BEDD-9C8F-447A-9F69-2F45322E8627}" type="sibTrans" cxnId="{F7E6FE76-9E96-4276-806F-A87AD26EE3EC}">
      <dgm:prSet/>
      <dgm:spPr/>
      <dgm:t>
        <a:bodyPr/>
        <a:lstStyle/>
        <a:p>
          <a:endParaRPr lang="ru-RU"/>
        </a:p>
      </dgm:t>
    </dgm:pt>
    <dgm:pt modelId="{A201982A-BE7E-4979-9D97-26A98DCD456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победа педагога  в муниципальном  конкурсе «Педагог-психолог 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Ейского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района-2022»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0FB1AC-89F7-4EDF-9028-F3FDABEA3E3B}" type="parTrans" cxnId="{A5B02085-9B66-486D-9A6C-29C210DDC76A}">
      <dgm:prSet/>
      <dgm:spPr/>
      <dgm:t>
        <a:bodyPr/>
        <a:lstStyle/>
        <a:p>
          <a:endParaRPr lang="ru-RU"/>
        </a:p>
      </dgm:t>
    </dgm:pt>
    <dgm:pt modelId="{B65E322F-4152-4A44-8C9C-A4D7801961FA}" type="sibTrans" cxnId="{A5B02085-9B66-486D-9A6C-29C210DDC76A}">
      <dgm:prSet/>
      <dgm:spPr/>
      <dgm:t>
        <a:bodyPr/>
        <a:lstStyle/>
        <a:p>
          <a:endParaRPr lang="ru-RU"/>
        </a:p>
      </dgm:t>
    </dgm:pt>
    <dgm:pt modelId="{0B913E9A-6EEB-43AF-92E4-FE2E638F6E8A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тестового балла на ЕГЭ по предметам математического цикла;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259B8-EB4B-4788-9736-7E4D24E99627}" type="parTrans" cxnId="{97936BAE-33DB-4D04-9F72-1CDE0991DD7E}">
      <dgm:prSet/>
      <dgm:spPr/>
      <dgm:t>
        <a:bodyPr/>
        <a:lstStyle/>
        <a:p>
          <a:endParaRPr lang="ru-RU"/>
        </a:p>
      </dgm:t>
    </dgm:pt>
    <dgm:pt modelId="{72833867-7422-4CAA-A7FD-8B5413CF72BE}" type="sibTrans" cxnId="{97936BAE-33DB-4D04-9F72-1CDE0991DD7E}">
      <dgm:prSet/>
      <dgm:spPr/>
      <dgm:t>
        <a:bodyPr/>
        <a:lstStyle/>
        <a:p>
          <a:endParaRPr lang="ru-RU"/>
        </a:p>
      </dgm:t>
    </dgm:pt>
    <dgm:pt modelId="{7CB0C00A-85E4-45D9-97DB-287E2DEA91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100%-ое прохождение КПК а/к,  педагогами, участие в обучающих мероприятиях, в т. ч.  по направлению «Организация работы с учащимися  с ОВЗ»;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26A27F-39EF-4CEF-8E5E-3C8CC48BF10E}" type="parTrans" cxnId="{AE215AA8-D44D-444F-B313-F3BFF48CF5CB}">
      <dgm:prSet/>
      <dgm:spPr/>
      <dgm:t>
        <a:bodyPr/>
        <a:lstStyle/>
        <a:p>
          <a:endParaRPr lang="ru-RU"/>
        </a:p>
      </dgm:t>
    </dgm:pt>
    <dgm:pt modelId="{40EE3D74-79AE-4338-8956-01422F89CB4B}" type="sibTrans" cxnId="{AE215AA8-D44D-444F-B313-F3BFF48CF5CB}">
      <dgm:prSet/>
      <dgm:spPr/>
      <dgm:t>
        <a:bodyPr/>
        <a:lstStyle/>
        <a:p>
          <a:endParaRPr lang="ru-RU"/>
        </a:p>
      </dgm:t>
    </dgm:pt>
    <dgm:pt modelId="{45ABC2DB-4D52-4906-9513-6E72E908A0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увеличение охвата  обучающихся с ОВЗ, принимающих участие в творческих конкурсах (на 38%),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профориентационных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мероприятиях (на 40%), в спортивных соревнованиях (на 21%), акциях (на 27 %);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43311-1665-4F37-BF07-71A57855EAAF}" type="parTrans" cxnId="{8B7038C6-9B82-4692-BF44-EFFC7443377F}">
      <dgm:prSet/>
      <dgm:spPr/>
      <dgm:t>
        <a:bodyPr/>
        <a:lstStyle/>
        <a:p>
          <a:endParaRPr lang="ru-RU"/>
        </a:p>
      </dgm:t>
    </dgm:pt>
    <dgm:pt modelId="{DCA032D3-36F4-49DE-A448-01918E36D82E}" type="sibTrans" cxnId="{8B7038C6-9B82-4692-BF44-EFFC7443377F}">
      <dgm:prSet/>
      <dgm:spPr/>
      <dgm:t>
        <a:bodyPr/>
        <a:lstStyle/>
        <a:p>
          <a:endParaRPr lang="ru-RU"/>
        </a:p>
      </dgm:t>
    </dgm:pt>
    <dgm:pt modelId="{0FC03EE9-D811-42C1-BA6E-EA27790F6E9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 качества  обучения в классах с детьми с ОВЗ на 12%;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9C00CD-6DAA-4DCC-8B96-20C54959C26A}" type="parTrans" cxnId="{D96CBB0E-9B57-41EE-85E9-2704DED7A144}">
      <dgm:prSet/>
      <dgm:spPr/>
      <dgm:t>
        <a:bodyPr/>
        <a:lstStyle/>
        <a:p>
          <a:endParaRPr lang="ru-RU"/>
        </a:p>
      </dgm:t>
    </dgm:pt>
    <dgm:pt modelId="{083F2D81-7D20-4B93-B1EF-F9C974B6A439}" type="sibTrans" cxnId="{D96CBB0E-9B57-41EE-85E9-2704DED7A144}">
      <dgm:prSet/>
      <dgm:spPr/>
      <dgm:t>
        <a:bodyPr/>
        <a:lstStyle/>
        <a:p>
          <a:endParaRPr lang="ru-RU"/>
        </a:p>
      </dgm:t>
    </dgm:pt>
    <dgm:pt modelId="{B07F8320-8110-4C9C-AA7C-1607F170B53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детей с ОВЗ в составе волонтерского отряда «Лепестки надежды» на 19%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0E7082-E30D-48DD-B31F-B099760FF53E}" type="parTrans" cxnId="{E99417DB-2716-44F6-B242-9CC998D61CD6}">
      <dgm:prSet/>
      <dgm:spPr/>
      <dgm:t>
        <a:bodyPr/>
        <a:lstStyle/>
        <a:p>
          <a:endParaRPr lang="ru-RU"/>
        </a:p>
      </dgm:t>
    </dgm:pt>
    <dgm:pt modelId="{5BA802A5-8009-4732-A45F-1C73A70C03C2}" type="sibTrans" cxnId="{E99417DB-2716-44F6-B242-9CC998D61CD6}">
      <dgm:prSet/>
      <dgm:spPr/>
      <dgm:t>
        <a:bodyPr/>
        <a:lstStyle/>
        <a:p>
          <a:endParaRPr lang="ru-RU"/>
        </a:p>
      </dgm:t>
    </dgm:pt>
    <dgm:pt modelId="{786B1132-E577-484A-9E5D-8E8F9DC3F04F}" type="pres">
      <dgm:prSet presAssocID="{F159FF75-9BD6-463C-9688-2C8C632E766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0A3711-8EEB-44A9-ADD2-65A7A7B61974}" type="pres">
      <dgm:prSet presAssocID="{8527C5FD-A25E-4747-871E-AE3E31420680}" presName="linNode" presStyleCnt="0"/>
      <dgm:spPr/>
    </dgm:pt>
    <dgm:pt modelId="{890B8BD2-3EAF-4724-848D-AABA35745CD6}" type="pres">
      <dgm:prSet presAssocID="{8527C5FD-A25E-4747-871E-AE3E31420680}" presName="parentShp" presStyleLbl="node1" presStyleIdx="0" presStyleCnt="2" custScaleX="50860" custScaleY="146211" custLinFactNeighborX="-1184" custLinFactNeighborY="2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D14F2-6D78-4FF7-BB5B-0867BCD2AA09}" type="pres">
      <dgm:prSet presAssocID="{8527C5FD-A25E-4747-871E-AE3E31420680}" presName="childShp" presStyleLbl="bgAccFollowNode1" presStyleIdx="0" presStyleCnt="2" custScaleX="132358" custScaleY="239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899D6-55DE-4237-AB21-7A4A4FE8CD85}" type="pres">
      <dgm:prSet presAssocID="{66079F05-F2A1-4204-9385-E7C08051C35E}" presName="spacing" presStyleCnt="0"/>
      <dgm:spPr/>
    </dgm:pt>
    <dgm:pt modelId="{CDFD171D-5C58-45A7-A8C6-A025681A357C}" type="pres">
      <dgm:prSet presAssocID="{0226D896-7B8F-42E4-9843-B12235CBC59B}" presName="linNode" presStyleCnt="0"/>
      <dgm:spPr/>
    </dgm:pt>
    <dgm:pt modelId="{FF99F5EE-83B6-4EDD-AD40-8AF2FC0C8102}" type="pres">
      <dgm:prSet presAssocID="{0226D896-7B8F-42E4-9843-B12235CBC59B}" presName="parentShp" presStyleLbl="node1" presStyleIdx="1" presStyleCnt="2" custScaleX="51709" custScaleY="140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F2415-8A88-455A-822A-46C3076635C1}" type="pres">
      <dgm:prSet presAssocID="{0226D896-7B8F-42E4-9843-B12235CBC59B}" presName="childShp" presStyleLbl="bgAccFollowNode1" presStyleIdx="1" presStyleCnt="2" custScaleX="135808" custScaleY="248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215AA8-D44D-444F-B313-F3BFF48CF5CB}" srcId="{0226D896-7B8F-42E4-9843-B12235CBC59B}" destId="{7CB0C00A-85E4-45D9-97DB-287E2DEA916E}" srcOrd="2" destOrd="0" parTransId="{4F26A27F-39EF-4CEF-8E5E-3C8CC48BF10E}" sibTransId="{40EE3D74-79AE-4338-8956-01422F89CB4B}"/>
    <dgm:cxn modelId="{6D7CE168-F267-433D-9E53-7CFD156B4C3A}" srcId="{8527C5FD-A25E-4747-871E-AE3E31420680}" destId="{9D671FA4-936F-4A38-886C-40E2CA4CF970}" srcOrd="2" destOrd="0" parTransId="{5BB8EFCA-D53E-4CF2-AD6C-0D22B8D70CDD}" sibTransId="{A7CF8E20-2522-43F0-8CE8-D64A7BEC1EDB}"/>
    <dgm:cxn modelId="{B1513B9A-0119-4D4A-91F2-FDDA67FC4416}" type="presOf" srcId="{0B913E9A-6EEB-43AF-92E4-FE2E638F6E8A}" destId="{84FD14F2-6D78-4FF7-BB5B-0867BCD2AA09}" srcOrd="0" destOrd="0" presId="urn:microsoft.com/office/officeart/2005/8/layout/vList6"/>
    <dgm:cxn modelId="{26719F04-3F19-48D7-9CD2-AC4C96F7B028}" srcId="{F159FF75-9BD6-463C-9688-2C8C632E766F}" destId="{8527C5FD-A25E-4747-871E-AE3E31420680}" srcOrd="0" destOrd="0" parTransId="{555346E0-B22A-4E06-B7E7-F837627669D5}" sibTransId="{66079F05-F2A1-4204-9385-E7C08051C35E}"/>
    <dgm:cxn modelId="{9EB55C4B-C0B9-4511-ADED-C439F548DC55}" type="presOf" srcId="{45ABC2DB-4D52-4906-9513-6E72E908A0BC}" destId="{3F8F2415-8A88-455A-822A-46C3076635C1}" srcOrd="0" destOrd="3" presId="urn:microsoft.com/office/officeart/2005/8/layout/vList6"/>
    <dgm:cxn modelId="{F7E6FE76-9E96-4276-806F-A87AD26EE3EC}" srcId="{8527C5FD-A25E-4747-871E-AE3E31420680}" destId="{1010A01C-F157-44BE-97EE-8634C613BD34}" srcOrd="4" destOrd="0" parTransId="{F0A7C524-2E50-443E-80F5-775CA2CC7137}" sibTransId="{EB94BEDD-9C8F-447A-9F69-2F45322E8627}"/>
    <dgm:cxn modelId="{36306170-3A00-4B91-8E92-DE225739FB05}" type="presOf" srcId="{F337498A-7A2E-4E7A-AB65-CE4F70F6D786}" destId="{3F8F2415-8A88-455A-822A-46C3076635C1}" srcOrd="0" destOrd="0" presId="urn:microsoft.com/office/officeart/2005/8/layout/vList6"/>
    <dgm:cxn modelId="{5BBD8EAA-16D8-45B8-9E8F-86F68F6B18F9}" type="presOf" srcId="{D8D1866C-CADF-413B-992E-CC452AE0AB65}" destId="{84FD14F2-6D78-4FF7-BB5B-0867BCD2AA09}" srcOrd="0" destOrd="1" presId="urn:microsoft.com/office/officeart/2005/8/layout/vList6"/>
    <dgm:cxn modelId="{D1666BB1-F12D-4C84-9F90-D95AE1C42642}" srcId="{8527C5FD-A25E-4747-871E-AE3E31420680}" destId="{D8D1866C-CADF-413B-992E-CC452AE0AB65}" srcOrd="1" destOrd="0" parTransId="{FF069E4C-959E-46FC-98C3-747F3E7F5E9E}" sibTransId="{22D1161C-8431-4149-93F8-7E05EE74687C}"/>
    <dgm:cxn modelId="{87C1BE57-EEA1-4919-BB54-D136AB024CFF}" srcId="{F159FF75-9BD6-463C-9688-2C8C632E766F}" destId="{0226D896-7B8F-42E4-9843-B12235CBC59B}" srcOrd="1" destOrd="0" parTransId="{23E02148-3130-42FF-A4D5-B27C7381A5BF}" sibTransId="{0A667E4B-79AB-4534-9AF2-F80BC26F8F7D}"/>
    <dgm:cxn modelId="{8B7038C6-9B82-4692-BF44-EFFC7443377F}" srcId="{0226D896-7B8F-42E4-9843-B12235CBC59B}" destId="{45ABC2DB-4D52-4906-9513-6E72E908A0BC}" srcOrd="3" destOrd="0" parTransId="{F0A43311-1665-4F37-BF07-71A57855EAAF}" sibTransId="{DCA032D3-36F4-49DE-A448-01918E36D82E}"/>
    <dgm:cxn modelId="{A5B02085-9B66-486D-9A6C-29C210DDC76A}" srcId="{8527C5FD-A25E-4747-871E-AE3E31420680}" destId="{A201982A-BE7E-4979-9D97-26A98DCD4563}" srcOrd="5" destOrd="0" parTransId="{B50FB1AC-89F7-4EDF-9028-F3FDABEA3E3B}" sibTransId="{B65E322F-4152-4A44-8C9C-A4D7801961FA}"/>
    <dgm:cxn modelId="{83C296E8-DE9C-4AC8-B6E7-F12BFB1EC781}" srcId="{0226D896-7B8F-42E4-9843-B12235CBC59B}" destId="{F337498A-7A2E-4E7A-AB65-CE4F70F6D786}" srcOrd="0" destOrd="0" parTransId="{2A2351FE-63FC-4176-BFE7-2871C5E4B3E1}" sibTransId="{AFBA4EB2-D125-4F56-BE4B-A8483CDFDE6C}"/>
    <dgm:cxn modelId="{E99417DB-2716-44F6-B242-9CC998D61CD6}" srcId="{0226D896-7B8F-42E4-9843-B12235CBC59B}" destId="{B07F8320-8110-4C9C-AA7C-1607F170B53B}" srcOrd="4" destOrd="0" parTransId="{690E7082-E30D-48DD-B31F-B099760FF53E}" sibTransId="{5BA802A5-8009-4732-A45F-1C73A70C03C2}"/>
    <dgm:cxn modelId="{D44B6B0A-2BF0-4ED0-86D5-AE000BB138B4}" type="presOf" srcId="{B07F8320-8110-4C9C-AA7C-1607F170B53B}" destId="{3F8F2415-8A88-455A-822A-46C3076635C1}" srcOrd="0" destOrd="4" presId="urn:microsoft.com/office/officeart/2005/8/layout/vList6"/>
    <dgm:cxn modelId="{0920BC86-F4EB-42B7-B77A-971CBDB184F6}" type="presOf" srcId="{8527C5FD-A25E-4747-871E-AE3E31420680}" destId="{890B8BD2-3EAF-4724-848D-AABA35745CD6}" srcOrd="0" destOrd="0" presId="urn:microsoft.com/office/officeart/2005/8/layout/vList6"/>
    <dgm:cxn modelId="{3BAA6628-CCD4-492C-A1DB-71C2423B4651}" srcId="{8527C5FD-A25E-4747-871E-AE3E31420680}" destId="{1D65DC68-FD27-410D-8CF6-51F12D3DF438}" srcOrd="3" destOrd="0" parTransId="{1899529B-D2F9-4383-AE0B-A01F7B9C50D4}" sibTransId="{8676857E-FB4E-4AF5-B060-9FDB91AD8578}"/>
    <dgm:cxn modelId="{F3E729A3-83B7-40B2-9F44-C43967C54619}" type="presOf" srcId="{1D65DC68-FD27-410D-8CF6-51F12D3DF438}" destId="{84FD14F2-6D78-4FF7-BB5B-0867BCD2AA09}" srcOrd="0" destOrd="3" presId="urn:microsoft.com/office/officeart/2005/8/layout/vList6"/>
    <dgm:cxn modelId="{A1132CF9-0871-4243-94AE-F2953FF2CE9D}" type="presOf" srcId="{A201982A-BE7E-4979-9D97-26A98DCD4563}" destId="{84FD14F2-6D78-4FF7-BB5B-0867BCD2AA09}" srcOrd="0" destOrd="5" presId="urn:microsoft.com/office/officeart/2005/8/layout/vList6"/>
    <dgm:cxn modelId="{D96CBB0E-9B57-41EE-85E9-2704DED7A144}" srcId="{0226D896-7B8F-42E4-9843-B12235CBC59B}" destId="{0FC03EE9-D811-42C1-BA6E-EA27790F6E92}" srcOrd="1" destOrd="0" parTransId="{769C00CD-6DAA-4DCC-8B96-20C54959C26A}" sibTransId="{083F2D81-7D20-4B93-B1EF-F9C974B6A439}"/>
    <dgm:cxn modelId="{C19FC6D8-4B0C-457D-9D34-72052292221C}" type="presOf" srcId="{0FC03EE9-D811-42C1-BA6E-EA27790F6E92}" destId="{3F8F2415-8A88-455A-822A-46C3076635C1}" srcOrd="0" destOrd="1" presId="urn:microsoft.com/office/officeart/2005/8/layout/vList6"/>
    <dgm:cxn modelId="{EBAEB110-D1C2-414A-A49E-3D746C555242}" type="presOf" srcId="{7CB0C00A-85E4-45D9-97DB-287E2DEA916E}" destId="{3F8F2415-8A88-455A-822A-46C3076635C1}" srcOrd="0" destOrd="2" presId="urn:microsoft.com/office/officeart/2005/8/layout/vList6"/>
    <dgm:cxn modelId="{97936BAE-33DB-4D04-9F72-1CDE0991DD7E}" srcId="{8527C5FD-A25E-4747-871E-AE3E31420680}" destId="{0B913E9A-6EEB-43AF-92E4-FE2E638F6E8A}" srcOrd="0" destOrd="0" parTransId="{CE1259B8-EB4B-4788-9736-7E4D24E99627}" sibTransId="{72833867-7422-4CAA-A7FD-8B5413CF72BE}"/>
    <dgm:cxn modelId="{8C02856D-58B4-4AC2-AE86-EA7C3E5BEDE2}" type="presOf" srcId="{1010A01C-F157-44BE-97EE-8634C613BD34}" destId="{84FD14F2-6D78-4FF7-BB5B-0867BCD2AA09}" srcOrd="0" destOrd="4" presId="urn:microsoft.com/office/officeart/2005/8/layout/vList6"/>
    <dgm:cxn modelId="{2262836B-E659-4669-B9F8-898832DD5150}" type="presOf" srcId="{0226D896-7B8F-42E4-9843-B12235CBC59B}" destId="{FF99F5EE-83B6-4EDD-AD40-8AF2FC0C8102}" srcOrd="0" destOrd="0" presId="urn:microsoft.com/office/officeart/2005/8/layout/vList6"/>
    <dgm:cxn modelId="{D5D7A9C9-8B02-4F7E-A480-5032E302F452}" type="presOf" srcId="{9D671FA4-936F-4A38-886C-40E2CA4CF970}" destId="{84FD14F2-6D78-4FF7-BB5B-0867BCD2AA09}" srcOrd="0" destOrd="2" presId="urn:microsoft.com/office/officeart/2005/8/layout/vList6"/>
    <dgm:cxn modelId="{2645C9AF-81AC-4073-8B5F-ED38EC57EA19}" type="presOf" srcId="{F159FF75-9BD6-463C-9688-2C8C632E766F}" destId="{786B1132-E577-484A-9E5D-8E8F9DC3F04F}" srcOrd="0" destOrd="0" presId="urn:microsoft.com/office/officeart/2005/8/layout/vList6"/>
    <dgm:cxn modelId="{7331982D-5D22-4617-BDBB-8BD9BA5BC0D3}" type="presParOf" srcId="{786B1132-E577-484A-9E5D-8E8F9DC3F04F}" destId="{2F0A3711-8EEB-44A9-ADD2-65A7A7B61974}" srcOrd="0" destOrd="0" presId="urn:microsoft.com/office/officeart/2005/8/layout/vList6"/>
    <dgm:cxn modelId="{9F0527DF-7253-4C84-AAB8-98EDA699525D}" type="presParOf" srcId="{2F0A3711-8EEB-44A9-ADD2-65A7A7B61974}" destId="{890B8BD2-3EAF-4724-848D-AABA35745CD6}" srcOrd="0" destOrd="0" presId="urn:microsoft.com/office/officeart/2005/8/layout/vList6"/>
    <dgm:cxn modelId="{43738FE7-57FA-471B-8AF6-935C17F65267}" type="presParOf" srcId="{2F0A3711-8EEB-44A9-ADD2-65A7A7B61974}" destId="{84FD14F2-6D78-4FF7-BB5B-0867BCD2AA09}" srcOrd="1" destOrd="0" presId="urn:microsoft.com/office/officeart/2005/8/layout/vList6"/>
    <dgm:cxn modelId="{CE805A45-BBA3-4010-BBEE-3DD6333CBA54}" type="presParOf" srcId="{786B1132-E577-484A-9E5D-8E8F9DC3F04F}" destId="{C94899D6-55DE-4237-AB21-7A4A4FE8CD85}" srcOrd="1" destOrd="0" presId="urn:microsoft.com/office/officeart/2005/8/layout/vList6"/>
    <dgm:cxn modelId="{C1F69345-762B-47A9-85F8-B9E7B4E3D75C}" type="presParOf" srcId="{786B1132-E577-484A-9E5D-8E8F9DC3F04F}" destId="{CDFD171D-5C58-45A7-A8C6-A025681A357C}" srcOrd="2" destOrd="0" presId="urn:microsoft.com/office/officeart/2005/8/layout/vList6"/>
    <dgm:cxn modelId="{4D652A93-87E3-4AF3-9753-0176969A0991}" type="presParOf" srcId="{CDFD171D-5C58-45A7-A8C6-A025681A357C}" destId="{FF99F5EE-83B6-4EDD-AD40-8AF2FC0C8102}" srcOrd="0" destOrd="0" presId="urn:microsoft.com/office/officeart/2005/8/layout/vList6"/>
    <dgm:cxn modelId="{4570D97D-7540-4A8B-9C2B-2D765CBFBDCC}" type="presParOf" srcId="{CDFD171D-5C58-45A7-A8C6-A025681A357C}" destId="{3F8F2415-8A88-455A-822A-46C3076635C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F9CAAA-F5B5-438A-8793-7BCC3D9A5E5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BAC9F0-5FC3-4072-A8EB-518D7C318182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за деятельностью ШНОР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05A45F-47CC-44BF-A9D7-767FA4659EB6}" type="parTrans" cxnId="{287C3787-A2AD-4155-974E-B4CEE85780BB}">
      <dgm:prSet/>
      <dgm:spPr/>
      <dgm:t>
        <a:bodyPr/>
        <a:lstStyle/>
        <a:p>
          <a:endParaRPr lang="ru-RU"/>
        </a:p>
      </dgm:t>
    </dgm:pt>
    <dgm:pt modelId="{D4027D57-CABA-4906-81D8-610E0A9CEFC0}" type="sibTrans" cxnId="{287C3787-A2AD-4155-974E-B4CEE85780BB}">
      <dgm:prSet/>
      <dgm:spPr/>
      <dgm:t>
        <a:bodyPr/>
        <a:lstStyle/>
        <a:p>
          <a:endParaRPr lang="ru-RU"/>
        </a:p>
      </dgm:t>
    </dgm:pt>
    <dgm:pt modelId="{941A5E2E-F992-4632-9E9B-B0AF616F588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реализации программ перехода в эффективный режим функционирования и развития (2 раза в год)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29C176-65E5-4AC6-AF27-EE4599A281D3}" type="parTrans" cxnId="{6D9E8E5B-A866-4C87-A9DA-E85CBBD173D9}">
      <dgm:prSet/>
      <dgm:spPr/>
      <dgm:t>
        <a:bodyPr/>
        <a:lstStyle/>
        <a:p>
          <a:endParaRPr lang="ru-RU"/>
        </a:p>
      </dgm:t>
    </dgm:pt>
    <dgm:pt modelId="{8BE39294-1959-4CAF-A438-299B4DA1AF21}" type="sibTrans" cxnId="{6D9E8E5B-A866-4C87-A9DA-E85CBBD173D9}">
      <dgm:prSet/>
      <dgm:spPr/>
      <dgm:t>
        <a:bodyPr/>
        <a:lstStyle/>
        <a:p>
          <a:endParaRPr lang="ru-RU"/>
        </a:p>
      </dgm:t>
    </dgm:pt>
    <dgm:pt modelId="{473C1FC7-47EE-4F49-BEB4-2A45CF67905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Собеседования с административными командами  </a:t>
          </a:r>
        </a:p>
        <a:p>
          <a:pPr>
            <a:lnSpc>
              <a:spcPct val="100000"/>
            </a:lnSpc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 раз в четверть), </a:t>
          </a:r>
        </a:p>
        <a:p>
          <a:pPr>
            <a:lnSpc>
              <a:spcPct val="100000"/>
            </a:lnSpc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документарные проверки </a:t>
          </a:r>
        </a:p>
        <a:p>
          <a:pPr>
            <a:lnSpc>
              <a:spcPct val="100000"/>
            </a:lnSpc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 раза в год)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475B72-D3BA-4B77-A777-CDB3FE38C09B}" type="parTrans" cxnId="{A15AC1DC-3524-45C0-915F-0D9E0AC22E8D}">
      <dgm:prSet/>
      <dgm:spPr/>
      <dgm:t>
        <a:bodyPr/>
        <a:lstStyle/>
        <a:p>
          <a:endParaRPr lang="ru-RU"/>
        </a:p>
      </dgm:t>
    </dgm:pt>
    <dgm:pt modelId="{3E3B0AD4-F9AB-448B-99B8-99FD89BE68CC}" type="sibTrans" cxnId="{A15AC1DC-3524-45C0-915F-0D9E0AC22E8D}">
      <dgm:prSet/>
      <dgm:spPr/>
      <dgm:t>
        <a:bodyPr/>
        <a:lstStyle/>
        <a:p>
          <a:endParaRPr lang="ru-RU"/>
        </a:p>
      </dgm:t>
    </dgm:pt>
    <dgm:pt modelId="{18BC2306-7F9D-4866-868F-BF103DDB8F6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материалов ФИОКО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71ADF-8D56-462C-9594-5CA04E826687}" type="parTrans" cxnId="{3407B9E1-DCCF-46B0-81CB-A428F030F1BE}">
      <dgm:prSet/>
      <dgm:spPr/>
      <dgm:t>
        <a:bodyPr/>
        <a:lstStyle/>
        <a:p>
          <a:endParaRPr lang="ru-RU"/>
        </a:p>
      </dgm:t>
    </dgm:pt>
    <dgm:pt modelId="{20BE8A25-8104-4269-AE9F-EBA3E4EA3958}" type="sibTrans" cxnId="{3407B9E1-DCCF-46B0-81CB-A428F030F1BE}">
      <dgm:prSet/>
      <dgm:spPr/>
      <dgm:t>
        <a:bodyPr/>
        <a:lstStyle/>
        <a:p>
          <a:endParaRPr lang="ru-RU"/>
        </a:p>
      </dgm:t>
    </dgm:pt>
    <dgm:pt modelId="{7C02F4BD-0D01-4D7D-B32D-32F28C8025C8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Видеозаписи обучающих мероприятий (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вебинаров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лекций, методических марафонов и т.д.)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E59783-0A1C-486C-93AA-BBCC3F52265C}" type="parTrans" cxnId="{4889EA00-BCD6-4A03-BB02-C4774304F271}">
      <dgm:prSet/>
      <dgm:spPr/>
      <dgm:t>
        <a:bodyPr/>
        <a:lstStyle/>
        <a:p>
          <a:endParaRPr lang="ru-RU"/>
        </a:p>
      </dgm:t>
    </dgm:pt>
    <dgm:pt modelId="{F70EBE23-BB09-4971-BE3C-997EA220A59B}" type="sibTrans" cxnId="{4889EA00-BCD6-4A03-BB02-C4774304F271}">
      <dgm:prSet/>
      <dgm:spPr/>
      <dgm:t>
        <a:bodyPr/>
        <a:lstStyle/>
        <a:p>
          <a:endParaRPr lang="ru-RU"/>
        </a:p>
      </dgm:t>
    </dgm:pt>
    <dgm:pt modelId="{8FE1C26A-8859-4FC3-921E-658E15AC301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Аналитические материалы,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рекомендации и др.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BF0EE0-E0C4-4200-9DB9-FB7D46B41441}" type="parTrans" cxnId="{6D25DD96-38F9-4382-9719-354C73211B76}">
      <dgm:prSet/>
      <dgm:spPr/>
      <dgm:t>
        <a:bodyPr/>
        <a:lstStyle/>
        <a:p>
          <a:endParaRPr lang="ru-RU"/>
        </a:p>
      </dgm:t>
    </dgm:pt>
    <dgm:pt modelId="{1490EBEA-BC83-48B5-BBB6-FCB17A5A6EF5}" type="sibTrans" cxnId="{6D25DD96-38F9-4382-9719-354C73211B76}">
      <dgm:prSet/>
      <dgm:spPr/>
      <dgm:t>
        <a:bodyPr/>
        <a:lstStyle/>
        <a:p>
          <a:endParaRPr lang="ru-RU"/>
        </a:p>
      </dgm:t>
    </dgm:pt>
    <dgm:pt modelId="{61E56712-BF42-4C66-9666-E7670FE8E3EE}" type="pres">
      <dgm:prSet presAssocID="{32F9CAAA-F5B5-438A-8793-7BCC3D9A5E5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372FB6-E986-4F99-97D8-11ABAEAA46EA}" type="pres">
      <dgm:prSet presAssocID="{5ABAC9F0-5FC3-4072-A8EB-518D7C318182}" presName="root" presStyleCnt="0"/>
      <dgm:spPr/>
    </dgm:pt>
    <dgm:pt modelId="{8427AD10-2877-4044-8678-D2F735E57F4D}" type="pres">
      <dgm:prSet presAssocID="{5ABAC9F0-5FC3-4072-A8EB-518D7C318182}" presName="rootComposite" presStyleCnt="0"/>
      <dgm:spPr/>
    </dgm:pt>
    <dgm:pt modelId="{839550CA-E089-403A-B0E5-19C6AF0B0A0B}" type="pres">
      <dgm:prSet presAssocID="{5ABAC9F0-5FC3-4072-A8EB-518D7C318182}" presName="rootText" presStyleLbl="node1" presStyleIdx="0" presStyleCnt="2" custScaleY="57053" custLinFactNeighborX="7657" custLinFactNeighborY="4046"/>
      <dgm:spPr/>
      <dgm:t>
        <a:bodyPr/>
        <a:lstStyle/>
        <a:p>
          <a:endParaRPr lang="ru-RU"/>
        </a:p>
      </dgm:t>
    </dgm:pt>
    <dgm:pt modelId="{D5D5A786-48C6-4DC2-B4E0-2ECF4ABDA104}" type="pres">
      <dgm:prSet presAssocID="{5ABAC9F0-5FC3-4072-A8EB-518D7C318182}" presName="rootConnector" presStyleLbl="node1" presStyleIdx="0" presStyleCnt="2"/>
      <dgm:spPr/>
      <dgm:t>
        <a:bodyPr/>
        <a:lstStyle/>
        <a:p>
          <a:endParaRPr lang="ru-RU"/>
        </a:p>
      </dgm:t>
    </dgm:pt>
    <dgm:pt modelId="{3CABDEED-3E32-4AD6-B66B-E991D352E60A}" type="pres">
      <dgm:prSet presAssocID="{5ABAC9F0-5FC3-4072-A8EB-518D7C318182}" presName="childShape" presStyleCnt="0"/>
      <dgm:spPr/>
    </dgm:pt>
    <dgm:pt modelId="{7A995112-3C91-4D20-989B-505C161DECFC}" type="pres">
      <dgm:prSet presAssocID="{F429C176-65E5-4AC6-AF27-EE4599A281D3}" presName="Name13" presStyleLbl="parChTrans1D2" presStyleIdx="0" presStyleCnt="4"/>
      <dgm:spPr/>
      <dgm:t>
        <a:bodyPr/>
        <a:lstStyle/>
        <a:p>
          <a:endParaRPr lang="ru-RU"/>
        </a:p>
      </dgm:t>
    </dgm:pt>
    <dgm:pt modelId="{DC52260A-157E-4832-8C1F-38D1293D0A4F}" type="pres">
      <dgm:prSet presAssocID="{941A5E2E-F992-4632-9E9B-B0AF616F5881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01A2A-A9E6-4F03-985D-12D89F72B0CA}" type="pres">
      <dgm:prSet presAssocID="{47475B72-D3BA-4B77-A777-CDB3FE38C09B}" presName="Name13" presStyleLbl="parChTrans1D2" presStyleIdx="1" presStyleCnt="4"/>
      <dgm:spPr/>
      <dgm:t>
        <a:bodyPr/>
        <a:lstStyle/>
        <a:p>
          <a:endParaRPr lang="ru-RU"/>
        </a:p>
      </dgm:t>
    </dgm:pt>
    <dgm:pt modelId="{C1CE6CEE-1340-456B-B1A2-F167E33E9388}" type="pres">
      <dgm:prSet presAssocID="{473C1FC7-47EE-4F49-BEB4-2A45CF679051}" presName="childText" presStyleLbl="bgAcc1" presStyleIdx="1" presStyleCnt="4" custLinFactNeighborX="-772" custLinFactNeighborY="-10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018D1-5D17-4588-B9B2-FAB9A3F57AD3}" type="pres">
      <dgm:prSet presAssocID="{18BC2306-7F9D-4866-868F-BF103DDB8F66}" presName="root" presStyleCnt="0"/>
      <dgm:spPr/>
    </dgm:pt>
    <dgm:pt modelId="{71AD5402-1854-46BF-8FE7-AC1A82D287F8}" type="pres">
      <dgm:prSet presAssocID="{18BC2306-7F9D-4866-868F-BF103DDB8F66}" presName="rootComposite" presStyleCnt="0"/>
      <dgm:spPr/>
    </dgm:pt>
    <dgm:pt modelId="{9C8A3EE9-464C-4255-9FD0-E2F99EBB20B7}" type="pres">
      <dgm:prSet presAssocID="{18BC2306-7F9D-4866-868F-BF103DDB8F66}" presName="rootText" presStyleLbl="node1" presStyleIdx="1" presStyleCnt="2" custScaleY="55519"/>
      <dgm:spPr/>
      <dgm:t>
        <a:bodyPr/>
        <a:lstStyle/>
        <a:p>
          <a:endParaRPr lang="ru-RU"/>
        </a:p>
      </dgm:t>
    </dgm:pt>
    <dgm:pt modelId="{BF2E0852-C520-49D7-AC7B-0B0FC10BA4C9}" type="pres">
      <dgm:prSet presAssocID="{18BC2306-7F9D-4866-868F-BF103DDB8F66}" presName="rootConnector" presStyleLbl="node1" presStyleIdx="1" presStyleCnt="2"/>
      <dgm:spPr/>
      <dgm:t>
        <a:bodyPr/>
        <a:lstStyle/>
        <a:p>
          <a:endParaRPr lang="ru-RU"/>
        </a:p>
      </dgm:t>
    </dgm:pt>
    <dgm:pt modelId="{0D28812D-3D7A-40D0-9C8E-0FD7C1B8FD04}" type="pres">
      <dgm:prSet presAssocID="{18BC2306-7F9D-4866-868F-BF103DDB8F66}" presName="childShape" presStyleCnt="0"/>
      <dgm:spPr/>
    </dgm:pt>
    <dgm:pt modelId="{4C96C66D-A4B3-4C12-9E49-B332F4DDE4A5}" type="pres">
      <dgm:prSet presAssocID="{D5E59783-0A1C-486C-93AA-BBCC3F52265C}" presName="Name13" presStyleLbl="parChTrans1D2" presStyleIdx="2" presStyleCnt="4"/>
      <dgm:spPr/>
      <dgm:t>
        <a:bodyPr/>
        <a:lstStyle/>
        <a:p>
          <a:endParaRPr lang="ru-RU"/>
        </a:p>
      </dgm:t>
    </dgm:pt>
    <dgm:pt modelId="{8831A947-586D-45DC-B917-C836AF5801FA}" type="pres">
      <dgm:prSet presAssocID="{7C02F4BD-0D01-4D7D-B32D-32F28C8025C8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4EA8E-E7C7-43FC-B28F-621C20B06722}" type="pres">
      <dgm:prSet presAssocID="{38BF0EE0-E0C4-4200-9DB9-FB7D46B41441}" presName="Name13" presStyleLbl="parChTrans1D2" presStyleIdx="3" presStyleCnt="4"/>
      <dgm:spPr/>
      <dgm:t>
        <a:bodyPr/>
        <a:lstStyle/>
        <a:p>
          <a:endParaRPr lang="ru-RU"/>
        </a:p>
      </dgm:t>
    </dgm:pt>
    <dgm:pt modelId="{CE373A6A-0D46-4508-B6D7-7F6634AD55D9}" type="pres">
      <dgm:prSet presAssocID="{8FE1C26A-8859-4FC3-921E-658E15AC3017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AAB702-7DBC-4B8F-9B75-FC3EE20F26CE}" type="presOf" srcId="{7C02F4BD-0D01-4D7D-B32D-32F28C8025C8}" destId="{8831A947-586D-45DC-B917-C836AF5801FA}" srcOrd="0" destOrd="0" presId="urn:microsoft.com/office/officeart/2005/8/layout/hierarchy3"/>
    <dgm:cxn modelId="{2D4201E6-4C2F-4A89-B1CE-782E96D0FF05}" type="presOf" srcId="{18BC2306-7F9D-4866-868F-BF103DDB8F66}" destId="{BF2E0852-C520-49D7-AC7B-0B0FC10BA4C9}" srcOrd="1" destOrd="0" presId="urn:microsoft.com/office/officeart/2005/8/layout/hierarchy3"/>
    <dgm:cxn modelId="{F3E84F13-28FD-4F12-97ED-F414A9262EFA}" type="presOf" srcId="{F429C176-65E5-4AC6-AF27-EE4599A281D3}" destId="{7A995112-3C91-4D20-989B-505C161DECFC}" srcOrd="0" destOrd="0" presId="urn:microsoft.com/office/officeart/2005/8/layout/hierarchy3"/>
    <dgm:cxn modelId="{D0107BDB-B653-416B-9D39-9E17BB77A769}" type="presOf" srcId="{5ABAC9F0-5FC3-4072-A8EB-518D7C318182}" destId="{839550CA-E089-403A-B0E5-19C6AF0B0A0B}" srcOrd="0" destOrd="0" presId="urn:microsoft.com/office/officeart/2005/8/layout/hierarchy3"/>
    <dgm:cxn modelId="{1953A524-4B37-46C2-9DCE-3B135A9A025D}" type="presOf" srcId="{473C1FC7-47EE-4F49-BEB4-2A45CF679051}" destId="{C1CE6CEE-1340-456B-B1A2-F167E33E9388}" srcOrd="0" destOrd="0" presId="urn:microsoft.com/office/officeart/2005/8/layout/hierarchy3"/>
    <dgm:cxn modelId="{6D25DD96-38F9-4382-9719-354C73211B76}" srcId="{18BC2306-7F9D-4866-868F-BF103DDB8F66}" destId="{8FE1C26A-8859-4FC3-921E-658E15AC3017}" srcOrd="1" destOrd="0" parTransId="{38BF0EE0-E0C4-4200-9DB9-FB7D46B41441}" sibTransId="{1490EBEA-BC83-48B5-BBB6-FCB17A5A6EF5}"/>
    <dgm:cxn modelId="{8A745230-ECC5-4153-BD3C-7BD04A1110D3}" type="presOf" srcId="{38BF0EE0-E0C4-4200-9DB9-FB7D46B41441}" destId="{AAA4EA8E-E7C7-43FC-B28F-621C20B06722}" srcOrd="0" destOrd="0" presId="urn:microsoft.com/office/officeart/2005/8/layout/hierarchy3"/>
    <dgm:cxn modelId="{4889EA00-BCD6-4A03-BB02-C4774304F271}" srcId="{18BC2306-7F9D-4866-868F-BF103DDB8F66}" destId="{7C02F4BD-0D01-4D7D-B32D-32F28C8025C8}" srcOrd="0" destOrd="0" parTransId="{D5E59783-0A1C-486C-93AA-BBCC3F52265C}" sibTransId="{F70EBE23-BB09-4971-BE3C-997EA220A59B}"/>
    <dgm:cxn modelId="{F27E8C91-E51E-4D54-AB2E-DD173FCC1FC3}" type="presOf" srcId="{32F9CAAA-F5B5-438A-8793-7BCC3D9A5E59}" destId="{61E56712-BF42-4C66-9666-E7670FE8E3EE}" srcOrd="0" destOrd="0" presId="urn:microsoft.com/office/officeart/2005/8/layout/hierarchy3"/>
    <dgm:cxn modelId="{A15AC1DC-3524-45C0-915F-0D9E0AC22E8D}" srcId="{5ABAC9F0-5FC3-4072-A8EB-518D7C318182}" destId="{473C1FC7-47EE-4F49-BEB4-2A45CF679051}" srcOrd="1" destOrd="0" parTransId="{47475B72-D3BA-4B77-A777-CDB3FE38C09B}" sibTransId="{3E3B0AD4-F9AB-448B-99B8-99FD89BE68CC}"/>
    <dgm:cxn modelId="{0080194E-94AC-4B6D-8641-7089E08C5F88}" type="presOf" srcId="{5ABAC9F0-5FC3-4072-A8EB-518D7C318182}" destId="{D5D5A786-48C6-4DC2-B4E0-2ECF4ABDA104}" srcOrd="1" destOrd="0" presId="urn:microsoft.com/office/officeart/2005/8/layout/hierarchy3"/>
    <dgm:cxn modelId="{24DC7C19-690E-44F4-88F2-5DD5F1B99612}" type="presOf" srcId="{18BC2306-7F9D-4866-868F-BF103DDB8F66}" destId="{9C8A3EE9-464C-4255-9FD0-E2F99EBB20B7}" srcOrd="0" destOrd="0" presId="urn:microsoft.com/office/officeart/2005/8/layout/hierarchy3"/>
    <dgm:cxn modelId="{EB8E6F8D-087C-44B5-BB99-1016DABFA0B8}" type="presOf" srcId="{941A5E2E-F992-4632-9E9B-B0AF616F5881}" destId="{DC52260A-157E-4832-8C1F-38D1293D0A4F}" srcOrd="0" destOrd="0" presId="urn:microsoft.com/office/officeart/2005/8/layout/hierarchy3"/>
    <dgm:cxn modelId="{3407B9E1-DCCF-46B0-81CB-A428F030F1BE}" srcId="{32F9CAAA-F5B5-438A-8793-7BCC3D9A5E59}" destId="{18BC2306-7F9D-4866-868F-BF103DDB8F66}" srcOrd="1" destOrd="0" parTransId="{81671ADF-8D56-462C-9594-5CA04E826687}" sibTransId="{20BE8A25-8104-4269-AE9F-EBA3E4EA3958}"/>
    <dgm:cxn modelId="{287C3787-A2AD-4155-974E-B4CEE85780BB}" srcId="{32F9CAAA-F5B5-438A-8793-7BCC3D9A5E59}" destId="{5ABAC9F0-5FC3-4072-A8EB-518D7C318182}" srcOrd="0" destOrd="0" parTransId="{AD05A45F-47CC-44BF-A9D7-767FA4659EB6}" sibTransId="{D4027D57-CABA-4906-81D8-610E0A9CEFC0}"/>
    <dgm:cxn modelId="{2B84FB0B-1895-41D9-B38C-7750BC160F76}" type="presOf" srcId="{D5E59783-0A1C-486C-93AA-BBCC3F52265C}" destId="{4C96C66D-A4B3-4C12-9E49-B332F4DDE4A5}" srcOrd="0" destOrd="0" presId="urn:microsoft.com/office/officeart/2005/8/layout/hierarchy3"/>
    <dgm:cxn modelId="{0846C9E2-CA16-4521-84A6-67A1F54CCE41}" type="presOf" srcId="{47475B72-D3BA-4B77-A777-CDB3FE38C09B}" destId="{08901A2A-A9E6-4F03-985D-12D89F72B0CA}" srcOrd="0" destOrd="0" presId="urn:microsoft.com/office/officeart/2005/8/layout/hierarchy3"/>
    <dgm:cxn modelId="{6D9E8E5B-A866-4C87-A9DA-E85CBBD173D9}" srcId="{5ABAC9F0-5FC3-4072-A8EB-518D7C318182}" destId="{941A5E2E-F992-4632-9E9B-B0AF616F5881}" srcOrd="0" destOrd="0" parTransId="{F429C176-65E5-4AC6-AF27-EE4599A281D3}" sibTransId="{8BE39294-1959-4CAF-A438-299B4DA1AF21}"/>
    <dgm:cxn modelId="{F62A98FE-FF8A-4B61-914A-A7FF56261630}" type="presOf" srcId="{8FE1C26A-8859-4FC3-921E-658E15AC3017}" destId="{CE373A6A-0D46-4508-B6D7-7F6634AD55D9}" srcOrd="0" destOrd="0" presId="urn:microsoft.com/office/officeart/2005/8/layout/hierarchy3"/>
    <dgm:cxn modelId="{EC107190-2814-43A0-96BA-C2801625484A}" type="presParOf" srcId="{61E56712-BF42-4C66-9666-E7670FE8E3EE}" destId="{29372FB6-E986-4F99-97D8-11ABAEAA46EA}" srcOrd="0" destOrd="0" presId="urn:microsoft.com/office/officeart/2005/8/layout/hierarchy3"/>
    <dgm:cxn modelId="{656AD77E-2FC8-4175-93A4-0B5E2FA6FA7F}" type="presParOf" srcId="{29372FB6-E986-4F99-97D8-11ABAEAA46EA}" destId="{8427AD10-2877-4044-8678-D2F735E57F4D}" srcOrd="0" destOrd="0" presId="urn:microsoft.com/office/officeart/2005/8/layout/hierarchy3"/>
    <dgm:cxn modelId="{F362DDAD-76F1-4696-873E-B3F1BF13B3C6}" type="presParOf" srcId="{8427AD10-2877-4044-8678-D2F735E57F4D}" destId="{839550CA-E089-403A-B0E5-19C6AF0B0A0B}" srcOrd="0" destOrd="0" presId="urn:microsoft.com/office/officeart/2005/8/layout/hierarchy3"/>
    <dgm:cxn modelId="{3A8B88CC-A88D-46E9-8561-00F75DF87957}" type="presParOf" srcId="{8427AD10-2877-4044-8678-D2F735E57F4D}" destId="{D5D5A786-48C6-4DC2-B4E0-2ECF4ABDA104}" srcOrd="1" destOrd="0" presId="urn:microsoft.com/office/officeart/2005/8/layout/hierarchy3"/>
    <dgm:cxn modelId="{145D084B-F23E-435C-98E3-5AC5770C7D5D}" type="presParOf" srcId="{29372FB6-E986-4F99-97D8-11ABAEAA46EA}" destId="{3CABDEED-3E32-4AD6-B66B-E991D352E60A}" srcOrd="1" destOrd="0" presId="urn:microsoft.com/office/officeart/2005/8/layout/hierarchy3"/>
    <dgm:cxn modelId="{A6F555D7-A8CF-474D-928D-7EC6D483AE79}" type="presParOf" srcId="{3CABDEED-3E32-4AD6-B66B-E991D352E60A}" destId="{7A995112-3C91-4D20-989B-505C161DECFC}" srcOrd="0" destOrd="0" presId="urn:microsoft.com/office/officeart/2005/8/layout/hierarchy3"/>
    <dgm:cxn modelId="{32AF65BF-6049-4430-B695-F86AADCB72B7}" type="presParOf" srcId="{3CABDEED-3E32-4AD6-B66B-E991D352E60A}" destId="{DC52260A-157E-4832-8C1F-38D1293D0A4F}" srcOrd="1" destOrd="0" presId="urn:microsoft.com/office/officeart/2005/8/layout/hierarchy3"/>
    <dgm:cxn modelId="{85517269-07E5-4B01-9223-58C0E1F3B7F5}" type="presParOf" srcId="{3CABDEED-3E32-4AD6-B66B-E991D352E60A}" destId="{08901A2A-A9E6-4F03-985D-12D89F72B0CA}" srcOrd="2" destOrd="0" presId="urn:microsoft.com/office/officeart/2005/8/layout/hierarchy3"/>
    <dgm:cxn modelId="{43B8CF30-6356-4B7F-B048-06AADB398F8D}" type="presParOf" srcId="{3CABDEED-3E32-4AD6-B66B-E991D352E60A}" destId="{C1CE6CEE-1340-456B-B1A2-F167E33E9388}" srcOrd="3" destOrd="0" presId="urn:microsoft.com/office/officeart/2005/8/layout/hierarchy3"/>
    <dgm:cxn modelId="{6554A4DD-E36F-482C-8371-F8F0C71AC2FB}" type="presParOf" srcId="{61E56712-BF42-4C66-9666-E7670FE8E3EE}" destId="{8D9018D1-5D17-4588-B9B2-FAB9A3F57AD3}" srcOrd="1" destOrd="0" presId="urn:microsoft.com/office/officeart/2005/8/layout/hierarchy3"/>
    <dgm:cxn modelId="{1B87B01B-55FC-43B3-AC9B-56E9142A9A9D}" type="presParOf" srcId="{8D9018D1-5D17-4588-B9B2-FAB9A3F57AD3}" destId="{71AD5402-1854-46BF-8FE7-AC1A82D287F8}" srcOrd="0" destOrd="0" presId="urn:microsoft.com/office/officeart/2005/8/layout/hierarchy3"/>
    <dgm:cxn modelId="{ED05DE28-09C3-4703-9E22-947ECC13DCEC}" type="presParOf" srcId="{71AD5402-1854-46BF-8FE7-AC1A82D287F8}" destId="{9C8A3EE9-464C-4255-9FD0-E2F99EBB20B7}" srcOrd="0" destOrd="0" presId="urn:microsoft.com/office/officeart/2005/8/layout/hierarchy3"/>
    <dgm:cxn modelId="{DD65DE09-7A0F-4EFC-A8B9-94D401574C8F}" type="presParOf" srcId="{71AD5402-1854-46BF-8FE7-AC1A82D287F8}" destId="{BF2E0852-C520-49D7-AC7B-0B0FC10BA4C9}" srcOrd="1" destOrd="0" presId="urn:microsoft.com/office/officeart/2005/8/layout/hierarchy3"/>
    <dgm:cxn modelId="{D35BCBDA-2CBC-4401-987D-D83E9B160049}" type="presParOf" srcId="{8D9018D1-5D17-4588-B9B2-FAB9A3F57AD3}" destId="{0D28812D-3D7A-40D0-9C8E-0FD7C1B8FD04}" srcOrd="1" destOrd="0" presId="urn:microsoft.com/office/officeart/2005/8/layout/hierarchy3"/>
    <dgm:cxn modelId="{5AF6A083-ABB4-425E-B9BC-07287D15881B}" type="presParOf" srcId="{0D28812D-3D7A-40D0-9C8E-0FD7C1B8FD04}" destId="{4C96C66D-A4B3-4C12-9E49-B332F4DDE4A5}" srcOrd="0" destOrd="0" presId="urn:microsoft.com/office/officeart/2005/8/layout/hierarchy3"/>
    <dgm:cxn modelId="{66CE11DD-C562-467A-8BF4-7151B47DF188}" type="presParOf" srcId="{0D28812D-3D7A-40D0-9C8E-0FD7C1B8FD04}" destId="{8831A947-586D-45DC-B917-C836AF5801FA}" srcOrd="1" destOrd="0" presId="urn:microsoft.com/office/officeart/2005/8/layout/hierarchy3"/>
    <dgm:cxn modelId="{2C0E1975-62A2-4D95-A960-385B5D5DB05C}" type="presParOf" srcId="{0D28812D-3D7A-40D0-9C8E-0FD7C1B8FD04}" destId="{AAA4EA8E-E7C7-43FC-B28F-621C20B06722}" srcOrd="2" destOrd="0" presId="urn:microsoft.com/office/officeart/2005/8/layout/hierarchy3"/>
    <dgm:cxn modelId="{8A2DD8DE-D9A3-4428-BFF1-4DFBA5A62596}" type="presParOf" srcId="{0D28812D-3D7A-40D0-9C8E-0FD7C1B8FD04}" destId="{CE373A6A-0D46-4508-B6D7-7F6634AD55D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A5399-E1F0-4748-9528-B376EF7B1791}">
      <dsp:nvSpPr>
        <dsp:cNvPr id="0" name=""/>
        <dsp:cNvSpPr/>
      </dsp:nvSpPr>
      <dsp:spPr>
        <a:xfrm>
          <a:off x="147093" y="14179"/>
          <a:ext cx="4965831" cy="1467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МБОУ СОШ№1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им.С.Соболя</a:t>
          </a:r>
          <a:endParaRPr lang="ru-RU" sz="1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г.Ейска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074" y="57160"/>
        <a:ext cx="4879869" cy="1381515"/>
      </dsp:txXfrm>
    </dsp:sp>
    <dsp:sp modelId="{F6E1B9E9-9D19-42BA-8145-49C2E9806102}">
      <dsp:nvSpPr>
        <dsp:cNvPr id="0" name=""/>
        <dsp:cNvSpPr/>
      </dsp:nvSpPr>
      <dsp:spPr>
        <a:xfrm>
          <a:off x="552569" y="1481657"/>
          <a:ext cx="91440" cy="3601668"/>
        </a:xfrm>
        <a:custGeom>
          <a:avLst/>
          <a:gdLst/>
          <a:ahLst/>
          <a:cxnLst/>
          <a:rect l="0" t="0" r="0" b="0"/>
          <a:pathLst>
            <a:path>
              <a:moveTo>
                <a:pt x="91107" y="0"/>
              </a:moveTo>
              <a:lnTo>
                <a:pt x="45720" y="36016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FA333-2674-4058-A4B6-3F54CA2639DB}">
      <dsp:nvSpPr>
        <dsp:cNvPr id="0" name=""/>
        <dsp:cNvSpPr/>
      </dsp:nvSpPr>
      <dsp:spPr>
        <a:xfrm>
          <a:off x="598289" y="4791284"/>
          <a:ext cx="4414147" cy="584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РИСКОВЫХ ПРОФИЛЕЙ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5396" y="4808391"/>
        <a:ext cx="4379933" cy="549867"/>
      </dsp:txXfrm>
    </dsp:sp>
    <dsp:sp modelId="{377E44B5-F712-4CBF-A176-9DFB04E9C8E7}">
      <dsp:nvSpPr>
        <dsp:cNvPr id="0" name=""/>
        <dsp:cNvSpPr/>
      </dsp:nvSpPr>
      <dsp:spPr>
        <a:xfrm>
          <a:off x="6125806" y="18772"/>
          <a:ext cx="4965831" cy="1454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МБОУ ООШ№ 5 им. Героя Советского Союза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П.А.Михайличенко</a:t>
          </a:r>
          <a:endParaRPr lang="ru-RU" sz="1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г.Ейска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68397" y="61363"/>
        <a:ext cx="4880649" cy="1368987"/>
      </dsp:txXfrm>
    </dsp:sp>
    <dsp:sp modelId="{86142BA3-98C7-4089-9E0C-AD8C6FCC251F}">
      <dsp:nvSpPr>
        <dsp:cNvPr id="0" name=""/>
        <dsp:cNvSpPr/>
      </dsp:nvSpPr>
      <dsp:spPr>
        <a:xfrm>
          <a:off x="6542474" y="1472942"/>
          <a:ext cx="91440" cy="3577136"/>
        </a:xfrm>
        <a:custGeom>
          <a:avLst/>
          <a:gdLst/>
          <a:ahLst/>
          <a:cxnLst/>
          <a:rect l="0" t="0" r="0" b="0"/>
          <a:pathLst>
            <a:path>
              <a:moveTo>
                <a:pt x="79914" y="0"/>
              </a:moveTo>
              <a:lnTo>
                <a:pt x="45720" y="35771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7F8B8-B5A3-4EB3-B45E-1CAD5E9DBB1F}">
      <dsp:nvSpPr>
        <dsp:cNvPr id="0" name=""/>
        <dsp:cNvSpPr/>
      </dsp:nvSpPr>
      <dsp:spPr>
        <a:xfrm>
          <a:off x="6588194" y="4757541"/>
          <a:ext cx="4240740" cy="585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 РИСКОВЫХ ПРОФИЛЯ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5330" y="4774677"/>
        <a:ext cx="4206468" cy="550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D14F2-6D78-4FF7-BB5B-0867BCD2AA09}">
      <dsp:nvSpPr>
        <dsp:cNvPr id="0" name=""/>
        <dsp:cNvSpPr/>
      </dsp:nvSpPr>
      <dsp:spPr>
        <a:xfrm>
          <a:off x="2274551" y="385"/>
          <a:ext cx="8805580" cy="26074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тестового балла на ЕГЭ по предметам математического цикла;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школьного благополучия до 95%;</a:t>
          </a:r>
          <a:endParaRPr lang="ru-RU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случаев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буллинга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школе;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100%-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ое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прохождение КПК а/к, педагогами, классными руководителями;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обоснованных жалоб со стороны обучающихся  и их законных представителей;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победа педагога  в муниципальном  конкурсе «Педагог-психолог 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Ейского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района-2022»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74551" y="326315"/>
        <a:ext cx="7827792" cy="1955577"/>
      </dsp:txXfrm>
    </dsp:sp>
    <dsp:sp modelId="{890B8BD2-3EAF-4724-848D-AABA35745CD6}">
      <dsp:nvSpPr>
        <dsp:cNvPr id="0" name=""/>
        <dsp:cNvSpPr/>
      </dsp:nvSpPr>
      <dsp:spPr>
        <a:xfrm>
          <a:off x="0" y="535714"/>
          <a:ext cx="2255760" cy="1589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МБОУ СОШ№1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им.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С.Соболя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г.Ейска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15" y="613329"/>
        <a:ext cx="2100530" cy="1434723"/>
      </dsp:txXfrm>
    </dsp:sp>
    <dsp:sp modelId="{3F8F2415-8A88-455A-822A-46C3076635C1}">
      <dsp:nvSpPr>
        <dsp:cNvPr id="0" name=""/>
        <dsp:cNvSpPr/>
      </dsp:nvSpPr>
      <dsp:spPr>
        <a:xfrm>
          <a:off x="2247813" y="2716564"/>
          <a:ext cx="8849632" cy="27017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качества обучения  по школе на 14%;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 качества  обучения в классах с детьми с ОВЗ на 12%;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100%-ое прохождение КПК а/к,  педагогами, участие в обучающих мероприятиях, в т. ч.  по направлению «Организация работы с учащимися  с ОВЗ»;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увеличение охвата  обучающихся с ОВЗ, принимающих участие в творческих конкурсах (на 38%),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профориентационных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мероприятиях (на 40%), в спортивных соревнованиях (на 21%), акциях (на 27 %);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детей с ОВЗ в составе волонтерского отряда «Лепестки надежды» на 19%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7813" y="3054279"/>
        <a:ext cx="7836489" cy="2026287"/>
      </dsp:txXfrm>
    </dsp:sp>
    <dsp:sp modelId="{FF99F5EE-83B6-4EDD-AD40-8AF2FC0C8102}">
      <dsp:nvSpPr>
        <dsp:cNvPr id="0" name=""/>
        <dsp:cNvSpPr/>
      </dsp:nvSpPr>
      <dsp:spPr>
        <a:xfrm>
          <a:off x="1477" y="3305309"/>
          <a:ext cx="2246336" cy="152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МБОУ ООШ№5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им. Героя Советского Союза </a:t>
          </a:r>
          <a:r>
            <a:rPr lang="ru-RU" sz="1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П.А.Михайличенко</a:t>
          </a:r>
          <a:endParaRPr lang="ru-RU" sz="16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Ейска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84" y="3379716"/>
        <a:ext cx="2097522" cy="1375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550CA-E089-403A-B0E5-19C6AF0B0A0B}">
      <dsp:nvSpPr>
        <dsp:cNvPr id="0" name=""/>
        <dsp:cNvSpPr/>
      </dsp:nvSpPr>
      <dsp:spPr>
        <a:xfrm>
          <a:off x="938128" y="74146"/>
          <a:ext cx="3525793" cy="100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за деятельностью ШНОР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7586" y="103604"/>
        <a:ext cx="3466877" cy="946869"/>
      </dsp:txXfrm>
    </dsp:sp>
    <dsp:sp modelId="{7A995112-3C91-4D20-989B-505C161DECFC}">
      <dsp:nvSpPr>
        <dsp:cNvPr id="0" name=""/>
        <dsp:cNvSpPr/>
      </dsp:nvSpPr>
      <dsp:spPr>
        <a:xfrm>
          <a:off x="1244987" y="1079932"/>
          <a:ext cx="91440" cy="12508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0845"/>
              </a:lnTo>
              <a:lnTo>
                <a:pt x="128329" y="12508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2260A-157E-4832-8C1F-38D1293D0A4F}">
      <dsp:nvSpPr>
        <dsp:cNvPr id="0" name=""/>
        <dsp:cNvSpPr/>
      </dsp:nvSpPr>
      <dsp:spPr>
        <a:xfrm>
          <a:off x="1373316" y="1449329"/>
          <a:ext cx="2820634" cy="1762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реализации программ перехода в эффективный режим функционирования и развития (2 раза в год)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24949" y="1500962"/>
        <a:ext cx="2717368" cy="1659630"/>
      </dsp:txXfrm>
    </dsp:sp>
    <dsp:sp modelId="{08901A2A-A9E6-4F03-985D-12D89F72B0CA}">
      <dsp:nvSpPr>
        <dsp:cNvPr id="0" name=""/>
        <dsp:cNvSpPr/>
      </dsp:nvSpPr>
      <dsp:spPr>
        <a:xfrm>
          <a:off x="1244987" y="1079932"/>
          <a:ext cx="91440" cy="32743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4351"/>
              </a:lnTo>
              <a:lnTo>
                <a:pt x="106554" y="32743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E6CEE-1340-456B-B1A2-F167E33E9388}">
      <dsp:nvSpPr>
        <dsp:cNvPr id="0" name=""/>
        <dsp:cNvSpPr/>
      </dsp:nvSpPr>
      <dsp:spPr>
        <a:xfrm>
          <a:off x="1351541" y="3472835"/>
          <a:ext cx="2820634" cy="1762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Собеседования с административными командами 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 раз в четверть),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документарные проверки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 раза в год)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3174" y="3524468"/>
        <a:ext cx="2717368" cy="1659630"/>
      </dsp:txXfrm>
    </dsp:sp>
    <dsp:sp modelId="{9C8A3EE9-464C-4255-9FD0-E2F99EBB20B7}">
      <dsp:nvSpPr>
        <dsp:cNvPr id="0" name=""/>
        <dsp:cNvSpPr/>
      </dsp:nvSpPr>
      <dsp:spPr>
        <a:xfrm>
          <a:off x="5075399" y="2820"/>
          <a:ext cx="3525793" cy="978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материалов ФИОКО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4065" y="31486"/>
        <a:ext cx="3468461" cy="921410"/>
      </dsp:txXfrm>
    </dsp:sp>
    <dsp:sp modelId="{4C96C66D-A4B3-4C12-9E49-B332F4DDE4A5}">
      <dsp:nvSpPr>
        <dsp:cNvPr id="0" name=""/>
        <dsp:cNvSpPr/>
      </dsp:nvSpPr>
      <dsp:spPr>
        <a:xfrm>
          <a:off x="5427978" y="981562"/>
          <a:ext cx="352579" cy="1322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2172"/>
              </a:lnTo>
              <a:lnTo>
                <a:pt x="352579" y="13221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1A947-586D-45DC-B917-C836AF5801FA}">
      <dsp:nvSpPr>
        <dsp:cNvPr id="0" name=""/>
        <dsp:cNvSpPr/>
      </dsp:nvSpPr>
      <dsp:spPr>
        <a:xfrm>
          <a:off x="5780558" y="1422286"/>
          <a:ext cx="2820634" cy="1762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Видеозаписи обучающих мероприятий (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вебинаров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лекций, методических марафонов и т.д.)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2191" y="1473919"/>
        <a:ext cx="2717368" cy="1659630"/>
      </dsp:txXfrm>
    </dsp:sp>
    <dsp:sp modelId="{AAA4EA8E-E7C7-43FC-B28F-621C20B06722}">
      <dsp:nvSpPr>
        <dsp:cNvPr id="0" name=""/>
        <dsp:cNvSpPr/>
      </dsp:nvSpPr>
      <dsp:spPr>
        <a:xfrm>
          <a:off x="5427978" y="981562"/>
          <a:ext cx="352579" cy="3525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5793"/>
              </a:lnTo>
              <a:lnTo>
                <a:pt x="352579" y="35257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73A6A-0D46-4508-B6D7-7F6634AD55D9}">
      <dsp:nvSpPr>
        <dsp:cNvPr id="0" name=""/>
        <dsp:cNvSpPr/>
      </dsp:nvSpPr>
      <dsp:spPr>
        <a:xfrm>
          <a:off x="5780558" y="3625907"/>
          <a:ext cx="2820634" cy="1762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Аналитические материалы,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рекомендации и др.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2191" y="3677540"/>
        <a:ext cx="2717368" cy="1659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4E283-DF66-420F-8116-5F75B3E8C35B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3A663-DA2A-4C8A-9DF3-9C9C1635D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82395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6091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41904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734110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Изображение"/>
          <p:cNvSpPr>
            <a:spLocks noGrp="1"/>
          </p:cNvSpPr>
          <p:nvPr>
            <p:ph type="pic" sz="half" idx="14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Изображение"/>
          <p:cNvSpPr>
            <a:spLocks noGrp="1"/>
          </p:cNvSpPr>
          <p:nvPr>
            <p:ph type="pic" idx="15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60299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Изображение"/>
          <p:cNvSpPr>
            <a:spLocks noGrp="1"/>
          </p:cNvSpPr>
          <p:nvPr>
            <p:ph type="pic" idx="13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206142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92478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DB57AD-9FB0-4471-9A7E-9CB93FA8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261308D-3312-4800-9CA4-7CC42C480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08B7705-DA5D-44E5-8A7C-08205CA36C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7FE5DB-CDFB-428D-876E-138548AEF73D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DD28466-2D30-4EEA-8A2F-1BD92DF62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64F3E06-8348-44C5-816F-9C1784B8A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C24-2FEB-4D04-9882-42003C4D70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811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D3EF9BB-A108-446D-8892-6956C68E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7FE5DB-CDFB-428D-876E-138548AEF73D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510D99F-B671-4FF8-8E5B-71FF76EA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F6630ED-376C-4900-A8A5-38C71509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C24-2FEB-4D04-9882-42003C4D70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2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555761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64093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878782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349125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16702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246947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472351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76606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Заголовок</a:t>
            </a:r>
            <a:r>
              <a:rPr dirty="0"/>
              <a:t> </a:t>
            </a:r>
            <a:r>
              <a:rPr dirty="0" err="1"/>
              <a:t>слайда</a:t>
            </a:r>
            <a:endParaRPr dirty="0"/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пункта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 </a:t>
            </a:r>
            <a:r>
              <a:rPr dirty="0" err="1"/>
              <a:t>слайде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100">
              <a:lnSpc>
                <a:spcPct val="100000"/>
              </a:lnSpc>
              <a:spcBef>
                <a:spcPts val="0"/>
              </a:spcBef>
              <a:defRPr sz="9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232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794" r:id="rId16"/>
    <p:sldLayoutId id="2147483795" r:id="rId17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Фигура"/>
          <p:cNvSpPr/>
          <p:nvPr/>
        </p:nvSpPr>
        <p:spPr>
          <a:xfrm>
            <a:off x="0" y="0"/>
            <a:ext cx="10908812" cy="6916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" y="0"/>
                </a:moveTo>
                <a:lnTo>
                  <a:pt x="13688" y="0"/>
                </a:lnTo>
                <a:lnTo>
                  <a:pt x="21600" y="21600"/>
                </a:lnTo>
                <a:lnTo>
                  <a:pt x="0" y="21600"/>
                </a:lnTo>
                <a:lnTo>
                  <a:pt x="192" y="0"/>
                </a:lnTo>
                <a:close/>
              </a:path>
            </a:pathLst>
          </a:custGeom>
          <a:solidFill>
            <a:srgbClr val="1B328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52" name="Треугольник"/>
          <p:cNvSpPr/>
          <p:nvPr/>
        </p:nvSpPr>
        <p:spPr>
          <a:xfrm>
            <a:off x="-130773" y="4765840"/>
            <a:ext cx="1287681" cy="2092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54" name="On-trade драйвер продаж"/>
          <p:cNvSpPr txBox="1"/>
          <p:nvPr/>
        </p:nvSpPr>
        <p:spPr>
          <a:xfrm>
            <a:off x="372679" y="2766520"/>
            <a:ext cx="7213793" cy="1214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70000"/>
              </a:lnSpc>
              <a:defRPr sz="11600">
                <a:solidFill>
                  <a:schemeClr val="accent1">
                    <a:lumOff val="16847"/>
                  </a:scheme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роли  муниципального координатора в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проекта «500+»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5" name="Динамика продаж по каналам"/>
          <p:cNvSpPr txBox="1"/>
          <p:nvPr/>
        </p:nvSpPr>
        <p:spPr>
          <a:xfrm>
            <a:off x="730694" y="4957966"/>
            <a:ext cx="8264314" cy="1811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Демьянчук О.В., начальник учебно-методического отдела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«ИМЦ системы образования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Ейского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координатор федерального проекта «500+» в 2021году</a:t>
            </a:r>
          </a:p>
          <a:p>
            <a:pPr defTabSz="1219169" hangingPunct="0">
              <a:lnSpc>
                <a:spcPct val="80000"/>
              </a:lnSpc>
              <a:spcBef>
                <a:spcPts val="2250"/>
              </a:spcBef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sz="4400" kern="0" spc="70" dirty="0">
              <a:solidFill>
                <a:schemeClr val="bg1"/>
              </a:solidFill>
              <a:latin typeface="Arial (Основной текст)"/>
              <a:sym typeface="Muller Light"/>
            </a:endParaRPr>
          </a:p>
        </p:txBody>
      </p:sp>
      <p:sp>
        <p:nvSpPr>
          <p:cNvPr id="17" name="Кружок"/>
          <p:cNvSpPr/>
          <p:nvPr/>
        </p:nvSpPr>
        <p:spPr>
          <a:xfrm>
            <a:off x="186965" y="122548"/>
            <a:ext cx="1481580" cy="153656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50AB138-B3FE-49CD-9B53-BC126D265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0" y="226244"/>
            <a:ext cx="1395167" cy="1297917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1853" y="139614"/>
            <a:ext cx="1444391" cy="131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666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74095988"/>
              </p:ext>
            </p:extLst>
          </p:nvPr>
        </p:nvGraphicFramePr>
        <p:xfrm>
          <a:off x="87086" y="1247110"/>
          <a:ext cx="11452729" cy="5438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1227908" y="4370"/>
            <a:ext cx="9622972" cy="540326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частие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в федеральном проекте «500+» в 2021 году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135889"/>
            <a:ext cx="1427018" cy="115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50AB138-B3FE-49CD-9B53-BC126D265D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-21321"/>
            <a:ext cx="1413163" cy="1309793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9327" y="2914635"/>
            <a:ext cx="3853006" cy="2773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752" y="2890249"/>
            <a:ext cx="4255377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07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3250" y="539749"/>
            <a:ext cx="10985500" cy="1011959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участников проекта «500+»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41713" t="50417" r="16426" b="19335"/>
          <a:stretch/>
        </p:blipFill>
        <p:spPr bwMode="auto">
          <a:xfrm>
            <a:off x="1245476" y="1581094"/>
            <a:ext cx="9616966" cy="4677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705" y="115424"/>
            <a:ext cx="14446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50AB138-B3FE-49CD-9B53-BC126D265D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3" y="96810"/>
            <a:ext cx="1456367" cy="135485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01315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02892558-36F7-433A-8370-5325894B2C98}"/>
              </a:ext>
            </a:extLst>
          </p:cNvPr>
          <p:cNvCxnSpPr/>
          <p:nvPr/>
        </p:nvCxnSpPr>
        <p:spPr>
          <a:xfrm>
            <a:off x="1450975" y="0"/>
            <a:ext cx="0" cy="691838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oogle Shape;500;p24">
            <a:extLst>
              <a:ext uri="{FF2B5EF4-FFF2-40B4-BE49-F238E27FC236}">
                <a16:creationId xmlns="" xmlns:a16="http://schemas.microsoft.com/office/drawing/2014/main" id="{A59934AD-A942-4221-AC6B-B0679693424E}"/>
              </a:ext>
            </a:extLst>
          </p:cNvPr>
          <p:cNvGrpSpPr/>
          <p:nvPr/>
        </p:nvGrpSpPr>
        <p:grpSpPr>
          <a:xfrm>
            <a:off x="1623945" y="989309"/>
            <a:ext cx="3314456" cy="411303"/>
            <a:chOff x="4724550" y="2906700"/>
            <a:chExt cx="3266200" cy="1041525"/>
          </a:xfrm>
        </p:grpSpPr>
        <p:sp>
          <p:nvSpPr>
            <p:cNvPr id="198" name="Google Shape;501;p24">
              <a:extLst>
                <a:ext uri="{FF2B5EF4-FFF2-40B4-BE49-F238E27FC236}">
                  <a16:creationId xmlns="" xmlns:a16="http://schemas.microsoft.com/office/drawing/2014/main" id="{9F6BF9B1-D6DB-4485-AE31-AC158121E100}"/>
                </a:ext>
              </a:extLst>
            </p:cNvPr>
            <p:cNvSpPr/>
            <p:nvPr/>
          </p:nvSpPr>
          <p:spPr>
            <a:xfrm>
              <a:off x="4825450" y="2971000"/>
              <a:ext cx="3089400" cy="912625"/>
            </a:xfrm>
            <a:custGeom>
              <a:avLst/>
              <a:gdLst/>
              <a:ahLst/>
              <a:cxnLst/>
              <a:rect l="l" t="t" r="r" b="b"/>
              <a:pathLst>
                <a:path w="123576" h="36505" extrusionOk="0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05"/>
                    <a:pt x="17657" y="36505"/>
                  </a:cubicBezTo>
                  <a:lnTo>
                    <a:pt x="105918" y="36505"/>
                  </a:lnTo>
                  <a:cubicBezTo>
                    <a:pt x="115669" y="36505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02;p24">
              <a:extLst>
                <a:ext uri="{FF2B5EF4-FFF2-40B4-BE49-F238E27FC236}">
                  <a16:creationId xmlns="" xmlns:a16="http://schemas.microsoft.com/office/drawing/2014/main" id="{5481930C-672F-4EDC-8C12-1F72DB1DB155}"/>
                </a:ext>
              </a:extLst>
            </p:cNvPr>
            <p:cNvSpPr/>
            <p:nvPr/>
          </p:nvSpPr>
          <p:spPr>
            <a:xfrm>
              <a:off x="4825450" y="2971000"/>
              <a:ext cx="3089400" cy="912625"/>
            </a:xfrm>
            <a:custGeom>
              <a:avLst/>
              <a:gdLst/>
              <a:ahLst/>
              <a:cxnLst/>
              <a:rect l="l" t="t" r="r" b="b"/>
              <a:pathLst>
                <a:path w="123576" h="36505" extrusionOk="0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05"/>
                    <a:pt x="17657" y="36505"/>
                  </a:cubicBezTo>
                  <a:lnTo>
                    <a:pt x="105918" y="36505"/>
                  </a:lnTo>
                  <a:cubicBezTo>
                    <a:pt x="115669" y="36505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05;p24">
              <a:extLst>
                <a:ext uri="{FF2B5EF4-FFF2-40B4-BE49-F238E27FC236}">
                  <a16:creationId xmlns="" xmlns:a16="http://schemas.microsoft.com/office/drawing/2014/main" id="{0BDFB6A2-C8B9-4DD3-922D-D219B3680858}"/>
                </a:ext>
              </a:extLst>
            </p:cNvPr>
            <p:cNvSpPr/>
            <p:nvPr/>
          </p:nvSpPr>
          <p:spPr>
            <a:xfrm>
              <a:off x="4724550" y="2906700"/>
              <a:ext cx="3266200" cy="1041525"/>
            </a:xfrm>
            <a:custGeom>
              <a:avLst/>
              <a:gdLst/>
              <a:ahLst/>
              <a:cxnLst/>
              <a:rect l="l" t="t" r="r" b="b"/>
              <a:pathLst>
                <a:path w="130648" h="41661" extrusionOk="0">
                  <a:moveTo>
                    <a:pt x="110490" y="894"/>
                  </a:moveTo>
                  <a:cubicBezTo>
                    <a:pt x="121110" y="894"/>
                    <a:pt x="129754" y="9537"/>
                    <a:pt x="129754" y="20170"/>
                  </a:cubicBezTo>
                  <a:lnTo>
                    <a:pt x="129754" y="21491"/>
                  </a:lnTo>
                  <a:cubicBezTo>
                    <a:pt x="129754" y="32124"/>
                    <a:pt x="121110" y="40767"/>
                    <a:pt x="110490" y="40767"/>
                  </a:cubicBezTo>
                  <a:lnTo>
                    <a:pt x="20157" y="40767"/>
                  </a:lnTo>
                  <a:cubicBezTo>
                    <a:pt x="9537" y="40767"/>
                    <a:pt x="893" y="32124"/>
                    <a:pt x="893" y="21491"/>
                  </a:cubicBezTo>
                  <a:lnTo>
                    <a:pt x="893" y="20170"/>
                  </a:lnTo>
                  <a:cubicBezTo>
                    <a:pt x="893" y="9537"/>
                    <a:pt x="9537" y="894"/>
                    <a:pt x="20157" y="894"/>
                  </a:cubicBezTo>
                  <a:close/>
                  <a:moveTo>
                    <a:pt x="20157" y="1"/>
                  </a:moveTo>
                  <a:cubicBezTo>
                    <a:pt x="9037" y="1"/>
                    <a:pt x="0" y="9049"/>
                    <a:pt x="0" y="20170"/>
                  </a:cubicBezTo>
                  <a:lnTo>
                    <a:pt x="0" y="21491"/>
                  </a:lnTo>
                  <a:cubicBezTo>
                    <a:pt x="0" y="32612"/>
                    <a:pt x="9037" y="41660"/>
                    <a:pt x="20157" y="41660"/>
                  </a:cubicBezTo>
                  <a:lnTo>
                    <a:pt x="110490" y="41660"/>
                  </a:lnTo>
                  <a:cubicBezTo>
                    <a:pt x="121610" y="41660"/>
                    <a:pt x="130647" y="32612"/>
                    <a:pt x="130647" y="21491"/>
                  </a:cubicBezTo>
                  <a:lnTo>
                    <a:pt x="130647" y="20170"/>
                  </a:lnTo>
                  <a:cubicBezTo>
                    <a:pt x="130647" y="9049"/>
                    <a:pt x="121610" y="1"/>
                    <a:pt x="11049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TextBox 242">
            <a:extLst>
              <a:ext uri="{FF2B5EF4-FFF2-40B4-BE49-F238E27FC236}">
                <a16:creationId xmlns="" xmlns:a16="http://schemas.microsoft.com/office/drawing/2014/main" id="{3B1B3D7B-5F13-49FB-B672-7EE96337C7C0}"/>
              </a:ext>
            </a:extLst>
          </p:cNvPr>
          <p:cNvSpPr txBox="1"/>
          <p:nvPr/>
        </p:nvSpPr>
        <p:spPr>
          <a:xfrm>
            <a:off x="1497085" y="1019153"/>
            <a:ext cx="3568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Fira Sans Extra Condensed" panose="020B0604020202020204" charset="0"/>
              </a:rPr>
              <a:t>сообщество тьюторов</a:t>
            </a:r>
          </a:p>
        </p:txBody>
      </p:sp>
      <p:grpSp>
        <p:nvGrpSpPr>
          <p:cNvPr id="4" name="Google Shape;615;p27">
            <a:extLst>
              <a:ext uri="{FF2B5EF4-FFF2-40B4-BE49-F238E27FC236}">
                <a16:creationId xmlns="" xmlns:a16="http://schemas.microsoft.com/office/drawing/2014/main" id="{0691FC94-8B81-4BB4-AA9B-911A0ADA879B}"/>
              </a:ext>
            </a:extLst>
          </p:cNvPr>
          <p:cNvGrpSpPr/>
          <p:nvPr/>
        </p:nvGrpSpPr>
        <p:grpSpPr>
          <a:xfrm>
            <a:off x="5277528" y="1328713"/>
            <a:ext cx="2311449" cy="786095"/>
            <a:chOff x="5245920" y="2378457"/>
            <a:chExt cx="2311449" cy="1015536"/>
          </a:xfrm>
        </p:grpSpPr>
        <p:sp>
          <p:nvSpPr>
            <p:cNvPr id="282" name="Google Shape;616;p27">
              <a:extLst>
                <a:ext uri="{FF2B5EF4-FFF2-40B4-BE49-F238E27FC236}">
                  <a16:creationId xmlns="" xmlns:a16="http://schemas.microsoft.com/office/drawing/2014/main" id="{613B10F1-83DD-4781-8405-F5664DC6F70C}"/>
                </a:ext>
              </a:extLst>
            </p:cNvPr>
            <p:cNvSpPr/>
            <p:nvPr/>
          </p:nvSpPr>
          <p:spPr>
            <a:xfrm>
              <a:off x="6895090" y="2378457"/>
              <a:ext cx="552642" cy="101604"/>
            </a:xfrm>
            <a:custGeom>
              <a:avLst/>
              <a:gdLst/>
              <a:ahLst/>
              <a:cxnLst/>
              <a:rect l="l" t="t" r="r" b="b"/>
              <a:pathLst>
                <a:path w="18182" h="3644" extrusionOk="0">
                  <a:moveTo>
                    <a:pt x="3429" y="0"/>
                  </a:moveTo>
                  <a:cubicBezTo>
                    <a:pt x="1536" y="0"/>
                    <a:pt x="0" y="1548"/>
                    <a:pt x="0" y="3441"/>
                  </a:cubicBezTo>
                  <a:lnTo>
                    <a:pt x="0" y="3644"/>
                  </a:lnTo>
                  <a:lnTo>
                    <a:pt x="15193" y="3644"/>
                  </a:lnTo>
                  <a:lnTo>
                    <a:pt x="15193" y="3441"/>
                  </a:lnTo>
                  <a:cubicBezTo>
                    <a:pt x="15193" y="1691"/>
                    <a:pt x="16490" y="262"/>
                    <a:pt x="18181" y="36"/>
                  </a:cubicBezTo>
                  <a:lnTo>
                    <a:pt x="18181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17;p27">
              <a:extLst>
                <a:ext uri="{FF2B5EF4-FFF2-40B4-BE49-F238E27FC236}">
                  <a16:creationId xmlns="" xmlns:a16="http://schemas.microsoft.com/office/drawing/2014/main" id="{81DBD1E6-6C39-4348-AE45-EA01998AE06B}"/>
                </a:ext>
              </a:extLst>
            </p:cNvPr>
            <p:cNvSpPr/>
            <p:nvPr/>
          </p:nvSpPr>
          <p:spPr>
            <a:xfrm>
              <a:off x="5245920" y="2475711"/>
              <a:ext cx="2126130" cy="918282"/>
            </a:xfrm>
            <a:custGeom>
              <a:avLst/>
              <a:gdLst/>
              <a:ahLst/>
              <a:cxnLst/>
              <a:rect l="l" t="t" r="r" b="b"/>
              <a:pathLst>
                <a:path w="69950" h="32934" fill="none" extrusionOk="0">
                  <a:moveTo>
                    <a:pt x="0" y="5085"/>
                  </a:moveTo>
                  <a:lnTo>
                    <a:pt x="0" y="1989"/>
                  </a:lnTo>
                  <a:cubicBezTo>
                    <a:pt x="0" y="894"/>
                    <a:pt x="893" y="1"/>
                    <a:pt x="2001" y="1"/>
                  </a:cubicBezTo>
                  <a:lnTo>
                    <a:pt x="67949" y="1"/>
                  </a:lnTo>
                  <a:cubicBezTo>
                    <a:pt x="69057" y="1"/>
                    <a:pt x="69950" y="894"/>
                    <a:pt x="69950" y="1989"/>
                  </a:cubicBezTo>
                  <a:lnTo>
                    <a:pt x="69950" y="30933"/>
                  </a:lnTo>
                  <a:cubicBezTo>
                    <a:pt x="69950" y="32041"/>
                    <a:pt x="69057" y="32934"/>
                    <a:pt x="67949" y="32934"/>
                  </a:cubicBezTo>
                  <a:lnTo>
                    <a:pt x="45339" y="32934"/>
                  </a:lnTo>
                  <a:lnTo>
                    <a:pt x="45530" y="32934"/>
                  </a:lnTo>
                  <a:lnTo>
                    <a:pt x="2001" y="32934"/>
                  </a:lnTo>
                  <a:cubicBezTo>
                    <a:pt x="893" y="32934"/>
                    <a:pt x="0" y="32041"/>
                    <a:pt x="0" y="30933"/>
                  </a:cubicBezTo>
                  <a:lnTo>
                    <a:pt x="0" y="18110"/>
                  </a:lnTo>
                </a:path>
              </a:pathLst>
            </a:custGeom>
            <a:noFill/>
            <a:ln w="8025" cap="flat" cmpd="sng">
              <a:solidFill>
                <a:srgbClr val="00000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18;p27">
              <a:extLst>
                <a:ext uri="{FF2B5EF4-FFF2-40B4-BE49-F238E27FC236}">
                  <a16:creationId xmlns="" xmlns:a16="http://schemas.microsoft.com/office/drawing/2014/main" id="{8A14017A-EA30-41F2-921B-92155A2BC56A}"/>
                </a:ext>
              </a:extLst>
            </p:cNvPr>
            <p:cNvSpPr/>
            <p:nvPr/>
          </p:nvSpPr>
          <p:spPr>
            <a:xfrm>
              <a:off x="7004727" y="2378457"/>
              <a:ext cx="552642" cy="511923"/>
            </a:xfrm>
            <a:custGeom>
              <a:avLst/>
              <a:gdLst/>
              <a:ahLst/>
              <a:cxnLst/>
              <a:rect l="l" t="t" r="r" b="b"/>
              <a:pathLst>
                <a:path w="18182" h="18360" extrusionOk="0">
                  <a:moveTo>
                    <a:pt x="1" y="0"/>
                  </a:moveTo>
                  <a:lnTo>
                    <a:pt x="1" y="36"/>
                  </a:lnTo>
                  <a:cubicBezTo>
                    <a:pt x="1692" y="262"/>
                    <a:pt x="2989" y="1691"/>
                    <a:pt x="2989" y="3441"/>
                  </a:cubicBezTo>
                  <a:lnTo>
                    <a:pt x="2989" y="18360"/>
                  </a:lnTo>
                  <a:lnTo>
                    <a:pt x="18182" y="18360"/>
                  </a:lnTo>
                  <a:lnTo>
                    <a:pt x="18182" y="3441"/>
                  </a:lnTo>
                  <a:cubicBezTo>
                    <a:pt x="18182" y="1548"/>
                    <a:pt x="16646" y="0"/>
                    <a:pt x="1475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626;p27">
              <a:extLst>
                <a:ext uri="{FF2B5EF4-FFF2-40B4-BE49-F238E27FC236}">
                  <a16:creationId xmlns="" xmlns:a16="http://schemas.microsoft.com/office/drawing/2014/main" id="{B3E3EF4C-1D12-4683-A950-AAA769C201CB}"/>
                </a:ext>
              </a:extLst>
            </p:cNvPr>
            <p:cNvSpPr txBox="1"/>
            <p:nvPr/>
          </p:nvSpPr>
          <p:spPr>
            <a:xfrm>
              <a:off x="5272229" y="2594395"/>
              <a:ext cx="2090905" cy="628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программы стажировок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для ШНОР и кадрового резерва школ-лидеров</a:t>
              </a:r>
              <a:endParaRPr sz="12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" name="Группа 11">
            <a:extLst>
              <a:ext uri="{FF2B5EF4-FFF2-40B4-BE49-F238E27FC236}">
                <a16:creationId xmlns="" xmlns:a16="http://schemas.microsoft.com/office/drawing/2014/main" id="{DCD5B898-9AA0-4FFC-B47F-62F1E2ECF6E8}"/>
              </a:ext>
            </a:extLst>
          </p:cNvPr>
          <p:cNvGrpSpPr/>
          <p:nvPr/>
        </p:nvGrpSpPr>
        <p:grpSpPr>
          <a:xfrm>
            <a:off x="7279484" y="4000035"/>
            <a:ext cx="4401566" cy="2696905"/>
            <a:chOff x="7279484" y="4000035"/>
            <a:chExt cx="4401566" cy="2696905"/>
          </a:xfrm>
        </p:grpSpPr>
        <p:cxnSp>
          <p:nvCxnSpPr>
            <p:cNvPr id="70" name="Прямая со стрелкой 69">
              <a:extLst>
                <a:ext uri="{FF2B5EF4-FFF2-40B4-BE49-F238E27FC236}">
                  <a16:creationId xmlns="" xmlns:a16="http://schemas.microsoft.com/office/drawing/2014/main" id="{F4B5F7DE-48CB-4F6F-829E-F09A22779F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91117" y="4000035"/>
              <a:ext cx="5889" cy="583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Google Shape;1010;p25">
              <a:extLst>
                <a:ext uri="{FF2B5EF4-FFF2-40B4-BE49-F238E27FC236}">
                  <a16:creationId xmlns="" xmlns:a16="http://schemas.microsoft.com/office/drawing/2014/main" id="{B82CA320-F8E7-496A-B6F1-79F045D8FF58}"/>
                </a:ext>
              </a:extLst>
            </p:cNvPr>
            <p:cNvSpPr/>
            <p:nvPr/>
          </p:nvSpPr>
          <p:spPr>
            <a:xfrm>
              <a:off x="7279484" y="6079406"/>
              <a:ext cx="1623267" cy="617534"/>
            </a:xfrm>
            <a:custGeom>
              <a:avLst/>
              <a:gdLst/>
              <a:ahLst/>
              <a:cxnLst/>
              <a:rect l="l" t="t" r="r" b="b"/>
              <a:pathLst>
                <a:path w="28457" h="17300" extrusionOk="0">
                  <a:moveTo>
                    <a:pt x="1810" y="0"/>
                  </a:moveTo>
                  <a:cubicBezTo>
                    <a:pt x="810" y="0"/>
                    <a:pt x="0" y="810"/>
                    <a:pt x="0" y="1810"/>
                  </a:cubicBezTo>
                  <a:lnTo>
                    <a:pt x="0" y="15478"/>
                  </a:lnTo>
                  <a:cubicBezTo>
                    <a:pt x="0" y="16478"/>
                    <a:pt x="810" y="17300"/>
                    <a:pt x="1810" y="17300"/>
                  </a:cubicBezTo>
                  <a:lnTo>
                    <a:pt x="26647" y="17300"/>
                  </a:lnTo>
                  <a:cubicBezTo>
                    <a:pt x="27647" y="17300"/>
                    <a:pt x="28456" y="16478"/>
                    <a:pt x="28456" y="15478"/>
                  </a:cubicBezTo>
                  <a:lnTo>
                    <a:pt x="28456" y="1810"/>
                  </a:lnTo>
                  <a:cubicBezTo>
                    <a:pt x="28456" y="810"/>
                    <a:pt x="27647" y="0"/>
                    <a:pt x="26647" y="0"/>
                  </a:cubicBezTo>
                  <a:lnTo>
                    <a:pt x="20967" y="0"/>
                  </a:lnTo>
                  <a:cubicBezTo>
                    <a:pt x="20836" y="0"/>
                    <a:pt x="20729" y="107"/>
                    <a:pt x="20729" y="250"/>
                  </a:cubicBezTo>
                  <a:cubicBezTo>
                    <a:pt x="20729" y="381"/>
                    <a:pt x="20836" y="488"/>
                    <a:pt x="20967" y="488"/>
                  </a:cubicBezTo>
                  <a:lnTo>
                    <a:pt x="26647" y="488"/>
                  </a:lnTo>
                  <a:cubicBezTo>
                    <a:pt x="27385" y="488"/>
                    <a:pt x="27968" y="1084"/>
                    <a:pt x="27968" y="1810"/>
                  </a:cubicBezTo>
                  <a:lnTo>
                    <a:pt x="27968" y="15478"/>
                  </a:lnTo>
                  <a:cubicBezTo>
                    <a:pt x="27968" y="16217"/>
                    <a:pt x="27385" y="16800"/>
                    <a:pt x="26647" y="16800"/>
                  </a:cubicBezTo>
                  <a:lnTo>
                    <a:pt x="1810" y="16800"/>
                  </a:lnTo>
                  <a:cubicBezTo>
                    <a:pt x="1084" y="16800"/>
                    <a:pt x="489" y="16217"/>
                    <a:pt x="489" y="15478"/>
                  </a:cubicBezTo>
                  <a:lnTo>
                    <a:pt x="489" y="1810"/>
                  </a:lnTo>
                  <a:cubicBezTo>
                    <a:pt x="489" y="1084"/>
                    <a:pt x="1084" y="488"/>
                    <a:pt x="1810" y="488"/>
                  </a:cubicBezTo>
                  <a:lnTo>
                    <a:pt x="10097" y="488"/>
                  </a:lnTo>
                  <a:cubicBezTo>
                    <a:pt x="10228" y="488"/>
                    <a:pt x="10335" y="381"/>
                    <a:pt x="10335" y="250"/>
                  </a:cubicBezTo>
                  <a:cubicBezTo>
                    <a:pt x="10335" y="107"/>
                    <a:pt x="10228" y="0"/>
                    <a:pt x="10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собеседование, контроль документации</a:t>
              </a:r>
              <a:endParaRPr sz="11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1" name="Google Shape;1037;p25">
              <a:extLst>
                <a:ext uri="{FF2B5EF4-FFF2-40B4-BE49-F238E27FC236}">
                  <a16:creationId xmlns="" xmlns:a16="http://schemas.microsoft.com/office/drawing/2014/main" id="{6B8D2AF2-E11B-4B0F-9D0D-FCA5BAB73AEC}"/>
                </a:ext>
              </a:extLst>
            </p:cNvPr>
            <p:cNvGrpSpPr/>
            <p:nvPr/>
          </p:nvGrpSpPr>
          <p:grpSpPr>
            <a:xfrm>
              <a:off x="7413620" y="4594541"/>
              <a:ext cx="1355431" cy="1139509"/>
              <a:chOff x="6470997" y="2250256"/>
              <a:chExt cx="1156776" cy="988910"/>
            </a:xfrm>
            <a:solidFill>
              <a:srgbClr val="5EB2FC"/>
            </a:solidFill>
          </p:grpSpPr>
          <p:sp>
            <p:nvSpPr>
              <p:cNvPr id="167" name="Google Shape;1041;p25">
                <a:extLst>
                  <a:ext uri="{FF2B5EF4-FFF2-40B4-BE49-F238E27FC236}">
                    <a16:creationId xmlns="" xmlns:a16="http://schemas.microsoft.com/office/drawing/2014/main" id="{3A4290CF-7209-4055-BDBD-56D427DCA3C8}"/>
                  </a:ext>
                </a:extLst>
              </p:cNvPr>
              <p:cNvSpPr/>
              <p:nvPr/>
            </p:nvSpPr>
            <p:spPr>
              <a:xfrm>
                <a:off x="7334852" y="2250256"/>
                <a:ext cx="292921" cy="5049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16648" extrusionOk="0">
                    <a:moveTo>
                      <a:pt x="384" y="1"/>
                    </a:moveTo>
                    <a:cubicBezTo>
                      <a:pt x="271" y="1"/>
                      <a:pt x="158" y="56"/>
                      <a:pt x="96" y="157"/>
                    </a:cubicBezTo>
                    <a:cubicBezTo>
                      <a:pt x="1" y="324"/>
                      <a:pt x="48" y="526"/>
                      <a:pt x="203" y="621"/>
                    </a:cubicBezTo>
                    <a:cubicBezTo>
                      <a:pt x="5704" y="4003"/>
                      <a:pt x="8978" y="9861"/>
                      <a:pt x="8978" y="16302"/>
                    </a:cubicBezTo>
                    <a:cubicBezTo>
                      <a:pt x="8978" y="16492"/>
                      <a:pt x="9133" y="16647"/>
                      <a:pt x="9311" y="16647"/>
                    </a:cubicBezTo>
                    <a:cubicBezTo>
                      <a:pt x="9502" y="16647"/>
                      <a:pt x="9657" y="16492"/>
                      <a:pt x="9657" y="16302"/>
                    </a:cubicBezTo>
                    <a:cubicBezTo>
                      <a:pt x="9657" y="9623"/>
                      <a:pt x="6252" y="3550"/>
                      <a:pt x="560" y="50"/>
                    </a:cubicBezTo>
                    <a:cubicBezTo>
                      <a:pt x="506" y="17"/>
                      <a:pt x="445" y="1"/>
                      <a:pt x="3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68" name="Google Shape;1042;p25">
                <a:extLst>
                  <a:ext uri="{FF2B5EF4-FFF2-40B4-BE49-F238E27FC236}">
                    <a16:creationId xmlns="" xmlns:a16="http://schemas.microsoft.com/office/drawing/2014/main" id="{89D0F8E1-42C1-4B1A-A07A-980D09E15284}"/>
                  </a:ext>
                </a:extLst>
              </p:cNvPr>
              <p:cNvSpPr/>
              <p:nvPr/>
            </p:nvSpPr>
            <p:spPr>
              <a:xfrm>
                <a:off x="6470997" y="2250256"/>
                <a:ext cx="292891" cy="988900"/>
              </a:xfrm>
              <a:custGeom>
                <a:avLst/>
                <a:gdLst/>
                <a:ahLst/>
                <a:cxnLst/>
                <a:rect l="l" t="t" r="r" b="b"/>
                <a:pathLst>
                  <a:path w="9656" h="32602" extrusionOk="0">
                    <a:moveTo>
                      <a:pt x="9272" y="1"/>
                    </a:moveTo>
                    <a:cubicBezTo>
                      <a:pt x="9212" y="1"/>
                      <a:pt x="9150" y="17"/>
                      <a:pt x="9096" y="50"/>
                    </a:cubicBezTo>
                    <a:cubicBezTo>
                      <a:pt x="3393" y="3550"/>
                      <a:pt x="0" y="9623"/>
                      <a:pt x="0" y="16302"/>
                    </a:cubicBezTo>
                    <a:cubicBezTo>
                      <a:pt x="0" y="22981"/>
                      <a:pt x="3393" y="29053"/>
                      <a:pt x="9096" y="32554"/>
                    </a:cubicBezTo>
                    <a:cubicBezTo>
                      <a:pt x="9144" y="32590"/>
                      <a:pt x="9215" y="32602"/>
                      <a:pt x="9275" y="32602"/>
                    </a:cubicBezTo>
                    <a:cubicBezTo>
                      <a:pt x="9382" y="32602"/>
                      <a:pt x="9501" y="32554"/>
                      <a:pt x="9561" y="32447"/>
                    </a:cubicBezTo>
                    <a:cubicBezTo>
                      <a:pt x="9656" y="32292"/>
                      <a:pt x="9608" y="32078"/>
                      <a:pt x="9454" y="31982"/>
                    </a:cubicBezTo>
                    <a:cubicBezTo>
                      <a:pt x="3953" y="28601"/>
                      <a:pt x="679" y="22743"/>
                      <a:pt x="679" y="16302"/>
                    </a:cubicBezTo>
                    <a:cubicBezTo>
                      <a:pt x="679" y="9861"/>
                      <a:pt x="3953" y="4003"/>
                      <a:pt x="9454" y="621"/>
                    </a:cubicBezTo>
                    <a:cubicBezTo>
                      <a:pt x="9608" y="526"/>
                      <a:pt x="9656" y="324"/>
                      <a:pt x="9561" y="157"/>
                    </a:cubicBezTo>
                    <a:cubicBezTo>
                      <a:pt x="9499" y="56"/>
                      <a:pt x="9386" y="1"/>
                      <a:pt x="92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69" name="Google Shape;1043;p25">
                <a:extLst>
                  <a:ext uri="{FF2B5EF4-FFF2-40B4-BE49-F238E27FC236}">
                    <a16:creationId xmlns="" xmlns:a16="http://schemas.microsoft.com/office/drawing/2014/main" id="{D1BDC9F5-61CF-4C60-9E27-2CC9D9982BE2}"/>
                  </a:ext>
                </a:extLst>
              </p:cNvPr>
              <p:cNvSpPr/>
              <p:nvPr/>
            </p:nvSpPr>
            <p:spPr>
              <a:xfrm>
                <a:off x="7334852" y="2734615"/>
                <a:ext cx="292921" cy="504551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16634" extrusionOk="0">
                    <a:moveTo>
                      <a:pt x="9311" y="1"/>
                    </a:moveTo>
                    <a:cubicBezTo>
                      <a:pt x="9133" y="1"/>
                      <a:pt x="8978" y="143"/>
                      <a:pt x="8978" y="334"/>
                    </a:cubicBezTo>
                    <a:cubicBezTo>
                      <a:pt x="8978" y="6775"/>
                      <a:pt x="5704" y="12633"/>
                      <a:pt x="203" y="16014"/>
                    </a:cubicBezTo>
                    <a:cubicBezTo>
                      <a:pt x="48" y="16110"/>
                      <a:pt x="1" y="16324"/>
                      <a:pt x="96" y="16479"/>
                    </a:cubicBezTo>
                    <a:cubicBezTo>
                      <a:pt x="167" y="16586"/>
                      <a:pt x="275" y="16634"/>
                      <a:pt x="382" y="16634"/>
                    </a:cubicBezTo>
                    <a:cubicBezTo>
                      <a:pt x="441" y="16634"/>
                      <a:pt x="513" y="16622"/>
                      <a:pt x="560" y="16586"/>
                    </a:cubicBezTo>
                    <a:cubicBezTo>
                      <a:pt x="6252" y="13085"/>
                      <a:pt x="9657" y="7013"/>
                      <a:pt x="9657" y="334"/>
                    </a:cubicBezTo>
                    <a:cubicBezTo>
                      <a:pt x="9657" y="143"/>
                      <a:pt x="9502" y="1"/>
                      <a:pt x="93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70" name="Google Shape;1044;p25">
                <a:extLst>
                  <a:ext uri="{FF2B5EF4-FFF2-40B4-BE49-F238E27FC236}">
                    <a16:creationId xmlns="" xmlns:a16="http://schemas.microsoft.com/office/drawing/2014/main" id="{8FE159C5-DA40-414F-93CA-056F0951CC21}"/>
                  </a:ext>
                </a:extLst>
              </p:cNvPr>
              <p:cNvSpPr/>
              <p:nvPr/>
            </p:nvSpPr>
            <p:spPr>
              <a:xfrm>
                <a:off x="6559812" y="2255352"/>
                <a:ext cx="979103" cy="978739"/>
              </a:xfrm>
              <a:custGeom>
                <a:avLst/>
                <a:gdLst/>
                <a:ahLst/>
                <a:cxnLst/>
                <a:rect l="l" t="t" r="r" b="b"/>
                <a:pathLst>
                  <a:path w="32279" h="32267" extrusionOk="0">
                    <a:moveTo>
                      <a:pt x="16134" y="334"/>
                    </a:moveTo>
                    <a:cubicBezTo>
                      <a:pt x="24849" y="334"/>
                      <a:pt x="31934" y="7430"/>
                      <a:pt x="31934" y="16134"/>
                    </a:cubicBezTo>
                    <a:cubicBezTo>
                      <a:pt x="31934" y="24849"/>
                      <a:pt x="24849" y="31933"/>
                      <a:pt x="16134" y="31933"/>
                    </a:cubicBezTo>
                    <a:cubicBezTo>
                      <a:pt x="7430" y="31933"/>
                      <a:pt x="346" y="24849"/>
                      <a:pt x="346" y="16134"/>
                    </a:cubicBezTo>
                    <a:cubicBezTo>
                      <a:pt x="346" y="7430"/>
                      <a:pt x="7430" y="334"/>
                      <a:pt x="16134" y="334"/>
                    </a:cubicBezTo>
                    <a:close/>
                    <a:moveTo>
                      <a:pt x="16134" y="1"/>
                    </a:moveTo>
                    <a:cubicBezTo>
                      <a:pt x="7240" y="1"/>
                      <a:pt x="1" y="7240"/>
                      <a:pt x="1" y="16134"/>
                    </a:cubicBezTo>
                    <a:cubicBezTo>
                      <a:pt x="1" y="25028"/>
                      <a:pt x="7240" y="32267"/>
                      <a:pt x="16134" y="32267"/>
                    </a:cubicBezTo>
                    <a:cubicBezTo>
                      <a:pt x="25040" y="32267"/>
                      <a:pt x="32279" y="25028"/>
                      <a:pt x="32279" y="16134"/>
                    </a:cubicBezTo>
                    <a:cubicBezTo>
                      <a:pt x="32279" y="7240"/>
                      <a:pt x="25040" y="1"/>
                      <a:pt x="161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71" name="Google Shape;1045;p25">
                <a:extLst>
                  <a:ext uri="{FF2B5EF4-FFF2-40B4-BE49-F238E27FC236}">
                    <a16:creationId xmlns="" xmlns:a16="http://schemas.microsoft.com/office/drawing/2014/main" id="{9F790BBF-F31A-4B2C-9D23-9667B3409252}"/>
                  </a:ext>
                </a:extLst>
              </p:cNvPr>
              <p:cNvSpPr/>
              <p:nvPr/>
            </p:nvSpPr>
            <p:spPr>
              <a:xfrm>
                <a:off x="7039074" y="2331943"/>
                <a:ext cx="423290" cy="423290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13955" extrusionOk="0">
                    <a:moveTo>
                      <a:pt x="334" y="0"/>
                    </a:moveTo>
                    <a:cubicBezTo>
                      <a:pt x="155" y="0"/>
                      <a:pt x="1" y="155"/>
                      <a:pt x="1" y="333"/>
                    </a:cubicBezTo>
                    <a:cubicBezTo>
                      <a:pt x="1" y="524"/>
                      <a:pt x="155" y="679"/>
                      <a:pt x="334" y="679"/>
                    </a:cubicBezTo>
                    <a:cubicBezTo>
                      <a:pt x="7466" y="679"/>
                      <a:pt x="13276" y="6477"/>
                      <a:pt x="13276" y="13609"/>
                    </a:cubicBezTo>
                    <a:cubicBezTo>
                      <a:pt x="13276" y="13799"/>
                      <a:pt x="13419" y="13954"/>
                      <a:pt x="13609" y="13954"/>
                    </a:cubicBezTo>
                    <a:cubicBezTo>
                      <a:pt x="13800" y="13954"/>
                      <a:pt x="13955" y="13799"/>
                      <a:pt x="13955" y="13609"/>
                    </a:cubicBezTo>
                    <a:cubicBezTo>
                      <a:pt x="13955" y="6108"/>
                      <a:pt x="7847" y="0"/>
                      <a:pt x="3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72" name="Google Shape;1046;p25">
                <a:extLst>
                  <a:ext uri="{FF2B5EF4-FFF2-40B4-BE49-F238E27FC236}">
                    <a16:creationId xmlns="" xmlns:a16="http://schemas.microsoft.com/office/drawing/2014/main" id="{A271DA97-81B9-40D3-85CF-55A9E38E277E}"/>
                  </a:ext>
                </a:extLst>
              </p:cNvPr>
              <p:cNvSpPr/>
              <p:nvPr/>
            </p:nvSpPr>
            <p:spPr>
              <a:xfrm>
                <a:off x="6604614" y="2698427"/>
                <a:ext cx="398023" cy="471488"/>
              </a:xfrm>
              <a:custGeom>
                <a:avLst/>
                <a:gdLst/>
                <a:ahLst/>
                <a:cxnLst/>
                <a:rect l="l" t="t" r="r" b="b"/>
                <a:pathLst>
                  <a:path w="13122" h="15544" extrusionOk="0">
                    <a:moveTo>
                      <a:pt x="1292" y="0"/>
                    </a:moveTo>
                    <a:cubicBezTo>
                      <a:pt x="1128" y="0"/>
                      <a:pt x="975" y="125"/>
                      <a:pt x="953" y="301"/>
                    </a:cubicBezTo>
                    <a:cubicBezTo>
                      <a:pt x="0" y="7742"/>
                      <a:pt x="5275" y="14576"/>
                      <a:pt x="12716" y="15541"/>
                    </a:cubicBezTo>
                    <a:cubicBezTo>
                      <a:pt x="12730" y="15542"/>
                      <a:pt x="12744" y="15543"/>
                      <a:pt x="12758" y="15543"/>
                    </a:cubicBezTo>
                    <a:cubicBezTo>
                      <a:pt x="12920" y="15543"/>
                      <a:pt x="13064" y="15418"/>
                      <a:pt x="13097" y="15243"/>
                    </a:cubicBezTo>
                    <a:cubicBezTo>
                      <a:pt x="13121" y="15064"/>
                      <a:pt x="12990" y="14886"/>
                      <a:pt x="12800" y="14862"/>
                    </a:cubicBezTo>
                    <a:cubicBezTo>
                      <a:pt x="5727" y="13957"/>
                      <a:pt x="715" y="7456"/>
                      <a:pt x="1632" y="384"/>
                    </a:cubicBezTo>
                    <a:cubicBezTo>
                      <a:pt x="1655" y="205"/>
                      <a:pt x="1524" y="27"/>
                      <a:pt x="1334" y="3"/>
                    </a:cubicBezTo>
                    <a:cubicBezTo>
                      <a:pt x="1320" y="1"/>
                      <a:pt x="1306" y="0"/>
                      <a:pt x="12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73" name="Google Shape;1047;p25">
                <a:extLst>
                  <a:ext uri="{FF2B5EF4-FFF2-40B4-BE49-F238E27FC236}">
                    <a16:creationId xmlns="" xmlns:a16="http://schemas.microsoft.com/office/drawing/2014/main" id="{6DCAFD26-00F5-4C3A-8CC9-9F1D109A2162}"/>
                  </a:ext>
                </a:extLst>
              </p:cNvPr>
              <p:cNvSpPr/>
              <p:nvPr/>
            </p:nvSpPr>
            <p:spPr>
              <a:xfrm>
                <a:off x="6715846" y="2411749"/>
                <a:ext cx="666708" cy="667072"/>
              </a:xfrm>
              <a:custGeom>
                <a:avLst/>
                <a:gdLst/>
                <a:ahLst/>
                <a:cxnLst/>
                <a:rect l="l" t="t" r="r" b="b"/>
                <a:pathLst>
                  <a:path w="21980" h="21992" extrusionOk="0">
                    <a:moveTo>
                      <a:pt x="10990" y="0"/>
                    </a:moveTo>
                    <a:cubicBezTo>
                      <a:pt x="4930" y="0"/>
                      <a:pt x="0" y="4930"/>
                      <a:pt x="0" y="11002"/>
                    </a:cubicBezTo>
                    <a:cubicBezTo>
                      <a:pt x="0" y="17062"/>
                      <a:pt x="4930" y="21991"/>
                      <a:pt x="10990" y="21991"/>
                    </a:cubicBezTo>
                    <a:cubicBezTo>
                      <a:pt x="17062" y="21991"/>
                      <a:pt x="21979" y="17062"/>
                      <a:pt x="21979" y="11002"/>
                    </a:cubicBezTo>
                    <a:cubicBezTo>
                      <a:pt x="21979" y="4930"/>
                      <a:pt x="17062" y="0"/>
                      <a:pt x="109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 dirty="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МО УО</a:t>
                </a:r>
                <a:endParaRPr sz="14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178" name="Прямая соединительная линия 177">
              <a:extLst>
                <a:ext uri="{FF2B5EF4-FFF2-40B4-BE49-F238E27FC236}">
                  <a16:creationId xmlns="" xmlns:a16="http://schemas.microsoft.com/office/drawing/2014/main" id="{7FA20F15-54B1-4365-87E5-231F0C4ECAB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736" y="5734050"/>
              <a:ext cx="0" cy="3453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Прямая со стрелкой 179">
              <a:extLst>
                <a:ext uri="{FF2B5EF4-FFF2-40B4-BE49-F238E27FC236}">
                  <a16:creationId xmlns="" xmlns:a16="http://schemas.microsoft.com/office/drawing/2014/main" id="{230D9849-7AEA-4E94-8583-7F8C2C1B926D}"/>
                </a:ext>
              </a:extLst>
            </p:cNvPr>
            <p:cNvCxnSpPr/>
            <p:nvPr/>
          </p:nvCxnSpPr>
          <p:spPr>
            <a:xfrm>
              <a:off x="8902751" y="6365114"/>
              <a:ext cx="5849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Google Shape;616;p27">
              <a:extLst>
                <a:ext uri="{FF2B5EF4-FFF2-40B4-BE49-F238E27FC236}">
                  <a16:creationId xmlns="" xmlns:a16="http://schemas.microsoft.com/office/drawing/2014/main" id="{D026E49C-23A3-457E-88CF-B6D4383830A0}"/>
                </a:ext>
              </a:extLst>
            </p:cNvPr>
            <p:cNvSpPr/>
            <p:nvPr/>
          </p:nvSpPr>
          <p:spPr>
            <a:xfrm>
              <a:off x="10880508" y="4217325"/>
              <a:ext cx="552642" cy="92965"/>
            </a:xfrm>
            <a:custGeom>
              <a:avLst/>
              <a:gdLst/>
              <a:ahLst/>
              <a:cxnLst/>
              <a:rect l="l" t="t" r="r" b="b"/>
              <a:pathLst>
                <a:path w="18182" h="3644" extrusionOk="0">
                  <a:moveTo>
                    <a:pt x="3429" y="0"/>
                  </a:moveTo>
                  <a:cubicBezTo>
                    <a:pt x="1536" y="0"/>
                    <a:pt x="0" y="1548"/>
                    <a:pt x="0" y="3441"/>
                  </a:cubicBezTo>
                  <a:lnTo>
                    <a:pt x="0" y="3644"/>
                  </a:lnTo>
                  <a:lnTo>
                    <a:pt x="15193" y="3644"/>
                  </a:lnTo>
                  <a:lnTo>
                    <a:pt x="15193" y="3441"/>
                  </a:lnTo>
                  <a:cubicBezTo>
                    <a:pt x="15193" y="1691"/>
                    <a:pt x="16490" y="262"/>
                    <a:pt x="18181" y="36"/>
                  </a:cubicBezTo>
                  <a:lnTo>
                    <a:pt x="18181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615;p27">
              <a:extLst>
                <a:ext uri="{FF2B5EF4-FFF2-40B4-BE49-F238E27FC236}">
                  <a16:creationId xmlns="" xmlns:a16="http://schemas.microsoft.com/office/drawing/2014/main" id="{11990061-3119-4BD8-A84F-BE87602D5F0B}"/>
                </a:ext>
              </a:extLst>
            </p:cNvPr>
            <p:cNvGrpSpPr/>
            <p:nvPr/>
          </p:nvGrpSpPr>
          <p:grpSpPr>
            <a:xfrm>
              <a:off x="9525889" y="4294736"/>
              <a:ext cx="2126130" cy="2375050"/>
              <a:chOff x="5245920" y="2475711"/>
              <a:chExt cx="2126130" cy="918282"/>
            </a:xfrm>
          </p:grpSpPr>
          <p:sp>
            <p:nvSpPr>
              <p:cNvPr id="261" name="Google Shape;617;p27">
                <a:extLst>
                  <a:ext uri="{FF2B5EF4-FFF2-40B4-BE49-F238E27FC236}">
                    <a16:creationId xmlns="" xmlns:a16="http://schemas.microsoft.com/office/drawing/2014/main" id="{A520DCBA-09FA-4F8B-A91E-72CBC3B027E1}"/>
                  </a:ext>
                </a:extLst>
              </p:cNvPr>
              <p:cNvSpPr/>
              <p:nvPr/>
            </p:nvSpPr>
            <p:spPr>
              <a:xfrm>
                <a:off x="5245920" y="2475711"/>
                <a:ext cx="2126130" cy="918282"/>
              </a:xfrm>
              <a:custGeom>
                <a:avLst/>
                <a:gdLst/>
                <a:ahLst/>
                <a:cxnLst/>
                <a:rect l="l" t="t" r="r" b="b"/>
                <a:pathLst>
                  <a:path w="69950" h="32934" fill="none" extrusionOk="0">
                    <a:moveTo>
                      <a:pt x="0" y="5085"/>
                    </a:moveTo>
                    <a:lnTo>
                      <a:pt x="0" y="1989"/>
                    </a:lnTo>
                    <a:cubicBezTo>
                      <a:pt x="0" y="894"/>
                      <a:pt x="893" y="1"/>
                      <a:pt x="2001" y="1"/>
                    </a:cubicBezTo>
                    <a:lnTo>
                      <a:pt x="67949" y="1"/>
                    </a:lnTo>
                    <a:cubicBezTo>
                      <a:pt x="69057" y="1"/>
                      <a:pt x="69950" y="894"/>
                      <a:pt x="69950" y="1989"/>
                    </a:cubicBezTo>
                    <a:lnTo>
                      <a:pt x="69950" y="30933"/>
                    </a:lnTo>
                    <a:cubicBezTo>
                      <a:pt x="69950" y="32041"/>
                      <a:pt x="69057" y="32934"/>
                      <a:pt x="67949" y="32934"/>
                    </a:cubicBezTo>
                    <a:lnTo>
                      <a:pt x="45339" y="32934"/>
                    </a:lnTo>
                    <a:lnTo>
                      <a:pt x="45530" y="32934"/>
                    </a:lnTo>
                    <a:lnTo>
                      <a:pt x="2001" y="32934"/>
                    </a:lnTo>
                    <a:cubicBezTo>
                      <a:pt x="893" y="32934"/>
                      <a:pt x="0" y="32041"/>
                      <a:pt x="0" y="30933"/>
                    </a:cubicBezTo>
                    <a:lnTo>
                      <a:pt x="0" y="18110"/>
                    </a:lnTo>
                  </a:path>
                </a:pathLst>
              </a:custGeom>
              <a:noFill/>
              <a:ln w="8025" cap="flat" cmpd="sng">
                <a:solidFill>
                  <a:srgbClr val="00000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" name="Google Shape;620;p27">
                <a:extLst>
                  <a:ext uri="{FF2B5EF4-FFF2-40B4-BE49-F238E27FC236}">
                    <a16:creationId xmlns="" xmlns:a16="http://schemas.microsoft.com/office/drawing/2014/main" id="{4F3C09B3-651B-4D95-A4F5-17C48EFFF15D}"/>
                  </a:ext>
                </a:extLst>
              </p:cNvPr>
              <p:cNvGrpSpPr/>
              <p:nvPr/>
            </p:nvGrpSpPr>
            <p:grpSpPr>
              <a:xfrm>
                <a:off x="7314911" y="2590252"/>
                <a:ext cx="52354" cy="122930"/>
                <a:chOff x="-22740025" y="3217825"/>
                <a:chExt cx="52000" cy="122100"/>
              </a:xfrm>
            </p:grpSpPr>
            <p:sp>
              <p:nvSpPr>
                <p:cNvPr id="269" name="Google Shape;622;p27">
                  <a:extLst>
                    <a:ext uri="{FF2B5EF4-FFF2-40B4-BE49-F238E27FC236}">
                      <a16:creationId xmlns="" xmlns:a16="http://schemas.microsoft.com/office/drawing/2014/main" id="{3C87E37F-3CED-4B1A-86A8-FC81B4E32C25}"/>
                    </a:ext>
                  </a:extLst>
                </p:cNvPr>
                <p:cNvSpPr/>
                <p:nvPr/>
              </p:nvSpPr>
              <p:spPr>
                <a:xfrm>
                  <a:off x="-22740025" y="3217825"/>
                  <a:ext cx="52000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" h="2049" extrusionOk="0">
                      <a:moveTo>
                        <a:pt x="1040" y="0"/>
                      </a:moveTo>
                      <a:cubicBezTo>
                        <a:pt x="441" y="0"/>
                        <a:pt x="0" y="473"/>
                        <a:pt x="0" y="1009"/>
                      </a:cubicBezTo>
                      <a:cubicBezTo>
                        <a:pt x="0" y="1607"/>
                        <a:pt x="473" y="2048"/>
                        <a:pt x="1040" y="2048"/>
                      </a:cubicBezTo>
                      <a:cubicBezTo>
                        <a:pt x="1607" y="2048"/>
                        <a:pt x="2048" y="1576"/>
                        <a:pt x="2048" y="1009"/>
                      </a:cubicBezTo>
                      <a:cubicBezTo>
                        <a:pt x="2080" y="473"/>
                        <a:pt x="1607" y="0"/>
                        <a:pt x="104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623;p27">
                  <a:extLst>
                    <a:ext uri="{FF2B5EF4-FFF2-40B4-BE49-F238E27FC236}">
                      <a16:creationId xmlns="" xmlns:a16="http://schemas.microsoft.com/office/drawing/2014/main" id="{299160B3-5179-426B-8C2B-11A3BC7D210D}"/>
                    </a:ext>
                  </a:extLst>
                </p:cNvPr>
                <p:cNvSpPr/>
                <p:nvPr/>
              </p:nvSpPr>
              <p:spPr>
                <a:xfrm>
                  <a:off x="-22705375" y="3321800"/>
                  <a:ext cx="1735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725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67"/>
                        <a:pt x="158" y="725"/>
                        <a:pt x="347" y="725"/>
                      </a:cubicBezTo>
                      <a:cubicBezTo>
                        <a:pt x="536" y="725"/>
                        <a:pt x="694" y="567"/>
                        <a:pt x="694" y="347"/>
                      </a:cubicBezTo>
                      <a:cubicBezTo>
                        <a:pt x="694" y="158"/>
                        <a:pt x="536" y="0"/>
                        <a:pt x="3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58" name="Google Shape;618;p27">
              <a:extLst>
                <a:ext uri="{FF2B5EF4-FFF2-40B4-BE49-F238E27FC236}">
                  <a16:creationId xmlns="" xmlns:a16="http://schemas.microsoft.com/office/drawing/2014/main" id="{40B5F370-C920-4CC9-A0D2-DB06CE573191}"/>
                </a:ext>
              </a:extLst>
            </p:cNvPr>
            <p:cNvSpPr/>
            <p:nvPr/>
          </p:nvSpPr>
          <p:spPr>
            <a:xfrm>
              <a:off x="11128408" y="4211059"/>
              <a:ext cx="552642" cy="468394"/>
            </a:xfrm>
            <a:custGeom>
              <a:avLst/>
              <a:gdLst/>
              <a:ahLst/>
              <a:cxnLst/>
              <a:rect l="l" t="t" r="r" b="b"/>
              <a:pathLst>
                <a:path w="18182" h="18360" extrusionOk="0">
                  <a:moveTo>
                    <a:pt x="1" y="0"/>
                  </a:moveTo>
                  <a:lnTo>
                    <a:pt x="1" y="36"/>
                  </a:lnTo>
                  <a:cubicBezTo>
                    <a:pt x="1692" y="262"/>
                    <a:pt x="2989" y="1691"/>
                    <a:pt x="2989" y="3441"/>
                  </a:cubicBezTo>
                  <a:lnTo>
                    <a:pt x="2989" y="18360"/>
                  </a:lnTo>
                  <a:lnTo>
                    <a:pt x="18182" y="18360"/>
                  </a:lnTo>
                  <a:lnTo>
                    <a:pt x="18182" y="3441"/>
                  </a:lnTo>
                  <a:cubicBezTo>
                    <a:pt x="18182" y="1548"/>
                    <a:pt x="16646" y="0"/>
                    <a:pt x="1475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3E8D8C0E-554F-46E6-8181-0FEB7FD9A3A9}"/>
                </a:ext>
              </a:extLst>
            </p:cNvPr>
            <p:cNvSpPr txBox="1"/>
            <p:nvPr/>
          </p:nvSpPr>
          <p:spPr>
            <a:xfrm>
              <a:off x="9603287" y="4537082"/>
              <a:ext cx="19646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Fira Sans Extra Condensed Medium"/>
                  <a:cs typeface="Aharoni" panose="02010803020104030203" pitchFamily="2" charset="-79"/>
                </a:rPr>
                <a:t>1</a:t>
              </a:r>
              <a:r>
                <a:rPr lang="ru-RU" sz="1200" dirty="0">
                  <a:latin typeface="Fira Sans Extra Condensed Medium"/>
                  <a:cs typeface="Aharoni" panose="02010803020104030203" pitchFamily="2" charset="-79"/>
                </a:rPr>
                <a:t>.Устраненные риски</a:t>
              </a:r>
            </a:p>
            <a:p>
              <a:r>
                <a:rPr lang="ru-RU" sz="1200" dirty="0">
                  <a:latin typeface="Fira Sans Extra Condensed Medium"/>
                  <a:cs typeface="Aharoni" panose="02010803020104030203" pitchFamily="2" charset="-79"/>
                </a:rPr>
                <a:t>2. Планирование дальнейшей работы</a:t>
              </a:r>
            </a:p>
            <a:p>
              <a:r>
                <a:rPr lang="ru-RU" sz="1200" dirty="0">
                  <a:latin typeface="Fira Sans Extra Condensed Medium"/>
                  <a:cs typeface="Aharoni" panose="02010803020104030203" pitchFamily="2" charset="-79"/>
                </a:rPr>
                <a:t>3. Контроль документации</a:t>
              </a:r>
            </a:p>
            <a:p>
              <a:r>
                <a:rPr lang="ru-RU" sz="1200" dirty="0">
                  <a:latin typeface="Fira Sans Extra Condensed Medium"/>
                  <a:cs typeface="Aharoni" panose="02010803020104030203" pitchFamily="2" charset="-79"/>
                </a:rPr>
                <a:t>4. Достижение показателей программы развития</a:t>
              </a:r>
            </a:p>
            <a:p>
              <a:r>
                <a:rPr lang="ru-RU" sz="1200" dirty="0">
                  <a:latin typeface="Fira Sans Extra Condensed Medium"/>
                  <a:cs typeface="Aharoni" panose="02010803020104030203" pitchFamily="2" charset="-79"/>
                </a:rPr>
                <a:t>5. Годовой отчет</a:t>
              </a:r>
            </a:p>
          </p:txBody>
        </p:sp>
      </p:grpSp>
      <p:cxnSp>
        <p:nvCxnSpPr>
          <p:cNvPr id="239" name="Прямая соединительная линия 238">
            <a:extLst>
              <a:ext uri="{FF2B5EF4-FFF2-40B4-BE49-F238E27FC236}">
                <a16:creationId xmlns="" xmlns:a16="http://schemas.microsoft.com/office/drawing/2014/main" id="{79D73564-E1F8-49F8-B99D-4A3CAF822ED7}"/>
              </a:ext>
            </a:extLst>
          </p:cNvPr>
          <p:cNvCxnSpPr/>
          <p:nvPr/>
        </p:nvCxnSpPr>
        <p:spPr>
          <a:xfrm>
            <a:off x="5819775" y="989309"/>
            <a:ext cx="3082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3">
            <a:extLst>
              <a:ext uri="{FF2B5EF4-FFF2-40B4-BE49-F238E27FC236}">
                <a16:creationId xmlns="" xmlns:a16="http://schemas.microsoft.com/office/drawing/2014/main" id="{F933419A-6639-4959-A86B-9FF8B11740AC}"/>
              </a:ext>
            </a:extLst>
          </p:cNvPr>
          <p:cNvGrpSpPr/>
          <p:nvPr/>
        </p:nvGrpSpPr>
        <p:grpSpPr>
          <a:xfrm>
            <a:off x="6797615" y="151509"/>
            <a:ext cx="5279363" cy="3785796"/>
            <a:chOff x="6797615" y="151509"/>
            <a:chExt cx="5279363" cy="3785796"/>
          </a:xfrm>
        </p:grpSpPr>
        <p:sp>
          <p:nvSpPr>
            <p:cNvPr id="16" name="Google Shape;1986;p37">
              <a:extLst>
                <a:ext uri="{FF2B5EF4-FFF2-40B4-BE49-F238E27FC236}">
                  <a16:creationId xmlns="" xmlns:a16="http://schemas.microsoft.com/office/drawing/2014/main" id="{27900AB1-8BDE-4009-94DF-90AF66AB3056}"/>
                </a:ext>
              </a:extLst>
            </p:cNvPr>
            <p:cNvSpPr/>
            <p:nvPr/>
          </p:nvSpPr>
          <p:spPr>
            <a:xfrm>
              <a:off x="10056395" y="165031"/>
              <a:ext cx="1960197" cy="405072"/>
            </a:xfrm>
            <a:custGeom>
              <a:avLst/>
              <a:gdLst/>
              <a:ahLst/>
              <a:cxnLst/>
              <a:rect l="l" t="t" r="r" b="b"/>
              <a:pathLst>
                <a:path w="32910" h="8978" extrusionOk="0">
                  <a:moveTo>
                    <a:pt x="2584" y="1"/>
                  </a:moveTo>
                  <a:lnTo>
                    <a:pt x="1" y="4489"/>
                  </a:lnTo>
                  <a:lnTo>
                    <a:pt x="2584" y="8978"/>
                  </a:lnTo>
                  <a:lnTo>
                    <a:pt x="30326" y="8978"/>
                  </a:lnTo>
                  <a:lnTo>
                    <a:pt x="32910" y="4489"/>
                  </a:lnTo>
                  <a:lnTo>
                    <a:pt x="30326" y="1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dirty="0">
                  <a:solidFill>
                    <a:schemeClr val="tx1"/>
                  </a:solidFill>
                  <a:latin typeface="Fira Sans Extra Condensed" panose="020B0604020202020204" charset="0"/>
                  <a:ea typeface="Roboto" panose="02000000000000000000" pitchFamily="2" charset="0"/>
                  <a:cs typeface="Fira Sans Extra Condensed"/>
                  <a:sym typeface="Fira Sans Extra Condensed"/>
                </a:rPr>
                <a:t>мониторинг деятельности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50" dirty="0">
                  <a:solidFill>
                    <a:schemeClr val="tx1"/>
                  </a:solidFill>
                  <a:latin typeface="Fira Sans Extra Condensed" panose="020B0604020202020204" charset="0"/>
                  <a:ea typeface="Roboto" panose="02000000000000000000" pitchFamily="2" charset="0"/>
                  <a:cs typeface="Fira Sans Extra Condensed"/>
                  <a:sym typeface="Fira Sans Extra Condensed"/>
                </a:rPr>
                <a:t> ОО по итогам года</a:t>
              </a:r>
              <a:endParaRPr sz="1050" dirty="0">
                <a:solidFill>
                  <a:schemeClr val="tx1"/>
                </a:solidFill>
                <a:latin typeface="Fira Sans Extra Condensed" panose="020B0604020202020204" charset="0"/>
                <a:ea typeface="Roboto" panose="02000000000000000000" pitchFamily="2" charset="0"/>
                <a:cs typeface="Fira Sans Extra Condensed"/>
                <a:sym typeface="Fira Sans Extra Condensed"/>
              </a:endParaRPr>
            </a:p>
          </p:txBody>
        </p:sp>
        <p:sp>
          <p:nvSpPr>
            <p:cNvPr id="19" name="Google Shape;889;p25">
              <a:extLst>
                <a:ext uri="{FF2B5EF4-FFF2-40B4-BE49-F238E27FC236}">
                  <a16:creationId xmlns="" xmlns:a16="http://schemas.microsoft.com/office/drawing/2014/main" id="{1A8BFDD5-856A-4636-B147-8CA631B52E25}"/>
                </a:ext>
              </a:extLst>
            </p:cNvPr>
            <p:cNvSpPr/>
            <p:nvPr/>
          </p:nvSpPr>
          <p:spPr>
            <a:xfrm>
              <a:off x="7973098" y="151509"/>
              <a:ext cx="1750612" cy="423581"/>
            </a:xfrm>
            <a:custGeom>
              <a:avLst/>
              <a:gdLst/>
              <a:ahLst/>
              <a:cxnLst/>
              <a:rect l="l" t="t" r="r" b="b"/>
              <a:pathLst>
                <a:path w="39220" h="15598" extrusionOk="0">
                  <a:moveTo>
                    <a:pt x="7371" y="0"/>
                  </a:moveTo>
                  <a:cubicBezTo>
                    <a:pt x="3310" y="0"/>
                    <a:pt x="1" y="3298"/>
                    <a:pt x="1" y="7370"/>
                  </a:cubicBezTo>
                  <a:lnTo>
                    <a:pt x="1" y="8228"/>
                  </a:lnTo>
                  <a:cubicBezTo>
                    <a:pt x="1" y="12288"/>
                    <a:pt x="3310" y="15597"/>
                    <a:pt x="7371" y="15597"/>
                  </a:cubicBezTo>
                  <a:lnTo>
                    <a:pt x="31838" y="15597"/>
                  </a:lnTo>
                  <a:cubicBezTo>
                    <a:pt x="35910" y="15597"/>
                    <a:pt x="39220" y="12288"/>
                    <a:pt x="39220" y="8228"/>
                  </a:cubicBezTo>
                  <a:lnTo>
                    <a:pt x="39220" y="7370"/>
                  </a:lnTo>
                  <a:cubicBezTo>
                    <a:pt x="39220" y="3298"/>
                    <a:pt x="35910" y="0"/>
                    <a:pt x="3183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>
                  <a:solidFill>
                    <a:schemeClr val="tx1"/>
                  </a:solidFill>
                  <a:latin typeface="Fira Sans Extra Condensed" panose="020B0604020202020204" charset="0"/>
                  <a:ea typeface="Roboto" panose="02000000000000000000" pitchFamily="2" charset="0"/>
                  <a:cs typeface="Fira Sans Extra Condensed Medium"/>
                  <a:sym typeface="Fira Sans Extra Condensed Medium"/>
                </a:rPr>
                <a:t>конкурс на лучшее ОО</a:t>
              </a:r>
              <a:endParaRPr sz="1100" dirty="0">
                <a:solidFill>
                  <a:schemeClr val="tx1"/>
                </a:solidFill>
                <a:latin typeface="Fira Sans Extra Condensed" panose="020B0604020202020204" charset="0"/>
                <a:ea typeface="Roboto" panose="02000000000000000000" pitchFamily="2" charset="0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23" name="Прямая соединительная линия 22">
              <a:extLst>
                <a:ext uri="{FF2B5EF4-FFF2-40B4-BE49-F238E27FC236}">
                  <a16:creationId xmlns="" xmlns:a16="http://schemas.microsoft.com/office/drawing/2014/main" id="{C633F005-5506-4128-861E-A7FB9320E091}"/>
                </a:ext>
              </a:extLst>
            </p:cNvPr>
            <p:cNvCxnSpPr/>
            <p:nvPr/>
          </p:nvCxnSpPr>
          <p:spPr>
            <a:xfrm>
              <a:off x="9747301" y="328367"/>
              <a:ext cx="3090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>
              <a:extLst>
                <a:ext uri="{FF2B5EF4-FFF2-40B4-BE49-F238E27FC236}">
                  <a16:creationId xmlns="" xmlns:a16="http://schemas.microsoft.com/office/drawing/2014/main" id="{C3FE5F88-0B1A-48FA-8EF8-72DC04188560}"/>
                </a:ext>
              </a:extLst>
            </p:cNvPr>
            <p:cNvCxnSpPr>
              <a:cxnSpLocks/>
            </p:cNvCxnSpPr>
            <p:nvPr/>
          </p:nvCxnSpPr>
          <p:spPr>
            <a:xfrm>
              <a:off x="9325454" y="570103"/>
              <a:ext cx="0" cy="2049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>
              <a:extLst>
                <a:ext uri="{FF2B5EF4-FFF2-40B4-BE49-F238E27FC236}">
                  <a16:creationId xmlns="" xmlns:a16="http://schemas.microsoft.com/office/drawing/2014/main" id="{C59A16BB-22AD-4E9E-94A5-8053242C5377}"/>
                </a:ext>
              </a:extLst>
            </p:cNvPr>
            <p:cNvCxnSpPr>
              <a:cxnSpLocks/>
            </p:cNvCxnSpPr>
            <p:nvPr/>
          </p:nvCxnSpPr>
          <p:spPr>
            <a:xfrm>
              <a:off x="10880508" y="566473"/>
              <a:ext cx="0" cy="2188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>
              <a:extLst>
                <a:ext uri="{FF2B5EF4-FFF2-40B4-BE49-F238E27FC236}">
                  <a16:creationId xmlns="" xmlns:a16="http://schemas.microsoft.com/office/drawing/2014/main" id="{15690802-6491-4C6A-9081-69824BD83630}"/>
                </a:ext>
              </a:extLst>
            </p:cNvPr>
            <p:cNvCxnSpPr>
              <a:cxnSpLocks/>
            </p:cNvCxnSpPr>
            <p:nvPr/>
          </p:nvCxnSpPr>
          <p:spPr>
            <a:xfrm>
              <a:off x="11128289" y="2002923"/>
              <a:ext cx="0" cy="2883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oogle Shape;1037;p25">
              <a:extLst>
                <a:ext uri="{FF2B5EF4-FFF2-40B4-BE49-F238E27FC236}">
                  <a16:creationId xmlns="" xmlns:a16="http://schemas.microsoft.com/office/drawing/2014/main" id="{EEF7DD1E-DD92-4124-9CBF-9A05761008E0}"/>
                </a:ext>
              </a:extLst>
            </p:cNvPr>
            <p:cNvGrpSpPr/>
            <p:nvPr/>
          </p:nvGrpSpPr>
          <p:grpSpPr>
            <a:xfrm>
              <a:off x="7403658" y="2797796"/>
              <a:ext cx="1355431" cy="1139509"/>
              <a:chOff x="6470997" y="2250256"/>
              <a:chExt cx="1156776" cy="988910"/>
            </a:xfrm>
            <a:solidFill>
              <a:srgbClr val="5EB2FC"/>
            </a:solidFill>
          </p:grpSpPr>
          <p:sp>
            <p:nvSpPr>
              <p:cNvPr id="156" name="Google Shape;1041;p25">
                <a:extLst>
                  <a:ext uri="{FF2B5EF4-FFF2-40B4-BE49-F238E27FC236}">
                    <a16:creationId xmlns="" xmlns:a16="http://schemas.microsoft.com/office/drawing/2014/main" id="{BAC1C008-BB27-40F0-A4C3-C29116A4C525}"/>
                  </a:ext>
                </a:extLst>
              </p:cNvPr>
              <p:cNvSpPr/>
              <p:nvPr/>
            </p:nvSpPr>
            <p:spPr>
              <a:xfrm>
                <a:off x="7334852" y="2250256"/>
                <a:ext cx="292921" cy="5049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16648" extrusionOk="0">
                    <a:moveTo>
                      <a:pt x="384" y="1"/>
                    </a:moveTo>
                    <a:cubicBezTo>
                      <a:pt x="271" y="1"/>
                      <a:pt x="158" y="56"/>
                      <a:pt x="96" y="157"/>
                    </a:cubicBezTo>
                    <a:cubicBezTo>
                      <a:pt x="1" y="324"/>
                      <a:pt x="48" y="526"/>
                      <a:pt x="203" y="621"/>
                    </a:cubicBezTo>
                    <a:cubicBezTo>
                      <a:pt x="5704" y="4003"/>
                      <a:pt x="8978" y="9861"/>
                      <a:pt x="8978" y="16302"/>
                    </a:cubicBezTo>
                    <a:cubicBezTo>
                      <a:pt x="8978" y="16492"/>
                      <a:pt x="9133" y="16647"/>
                      <a:pt x="9311" y="16647"/>
                    </a:cubicBezTo>
                    <a:cubicBezTo>
                      <a:pt x="9502" y="16647"/>
                      <a:pt x="9657" y="16492"/>
                      <a:pt x="9657" y="16302"/>
                    </a:cubicBezTo>
                    <a:cubicBezTo>
                      <a:pt x="9657" y="9623"/>
                      <a:pt x="6252" y="3550"/>
                      <a:pt x="560" y="50"/>
                    </a:cubicBezTo>
                    <a:cubicBezTo>
                      <a:pt x="506" y="17"/>
                      <a:pt x="445" y="1"/>
                      <a:pt x="3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57" name="Google Shape;1042;p25">
                <a:extLst>
                  <a:ext uri="{FF2B5EF4-FFF2-40B4-BE49-F238E27FC236}">
                    <a16:creationId xmlns="" xmlns:a16="http://schemas.microsoft.com/office/drawing/2014/main" id="{F8664D49-B99D-4A07-9BD2-DC3E78CB0F88}"/>
                  </a:ext>
                </a:extLst>
              </p:cNvPr>
              <p:cNvSpPr/>
              <p:nvPr/>
            </p:nvSpPr>
            <p:spPr>
              <a:xfrm>
                <a:off x="6470997" y="2250256"/>
                <a:ext cx="292891" cy="988900"/>
              </a:xfrm>
              <a:custGeom>
                <a:avLst/>
                <a:gdLst/>
                <a:ahLst/>
                <a:cxnLst/>
                <a:rect l="l" t="t" r="r" b="b"/>
                <a:pathLst>
                  <a:path w="9656" h="32602" extrusionOk="0">
                    <a:moveTo>
                      <a:pt x="9272" y="1"/>
                    </a:moveTo>
                    <a:cubicBezTo>
                      <a:pt x="9212" y="1"/>
                      <a:pt x="9150" y="17"/>
                      <a:pt x="9096" y="50"/>
                    </a:cubicBezTo>
                    <a:cubicBezTo>
                      <a:pt x="3393" y="3550"/>
                      <a:pt x="0" y="9623"/>
                      <a:pt x="0" y="16302"/>
                    </a:cubicBezTo>
                    <a:cubicBezTo>
                      <a:pt x="0" y="22981"/>
                      <a:pt x="3393" y="29053"/>
                      <a:pt x="9096" y="32554"/>
                    </a:cubicBezTo>
                    <a:cubicBezTo>
                      <a:pt x="9144" y="32590"/>
                      <a:pt x="9215" y="32602"/>
                      <a:pt x="9275" y="32602"/>
                    </a:cubicBezTo>
                    <a:cubicBezTo>
                      <a:pt x="9382" y="32602"/>
                      <a:pt x="9501" y="32554"/>
                      <a:pt x="9561" y="32447"/>
                    </a:cubicBezTo>
                    <a:cubicBezTo>
                      <a:pt x="9656" y="32292"/>
                      <a:pt x="9608" y="32078"/>
                      <a:pt x="9454" y="31982"/>
                    </a:cubicBezTo>
                    <a:cubicBezTo>
                      <a:pt x="3953" y="28601"/>
                      <a:pt x="679" y="22743"/>
                      <a:pt x="679" y="16302"/>
                    </a:cubicBezTo>
                    <a:cubicBezTo>
                      <a:pt x="679" y="9861"/>
                      <a:pt x="3953" y="4003"/>
                      <a:pt x="9454" y="621"/>
                    </a:cubicBezTo>
                    <a:cubicBezTo>
                      <a:pt x="9608" y="526"/>
                      <a:pt x="9656" y="324"/>
                      <a:pt x="9561" y="157"/>
                    </a:cubicBezTo>
                    <a:cubicBezTo>
                      <a:pt x="9499" y="56"/>
                      <a:pt x="9386" y="1"/>
                      <a:pt x="92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58" name="Google Shape;1043;p25">
                <a:extLst>
                  <a:ext uri="{FF2B5EF4-FFF2-40B4-BE49-F238E27FC236}">
                    <a16:creationId xmlns="" xmlns:a16="http://schemas.microsoft.com/office/drawing/2014/main" id="{9CD27274-393B-4F82-9EE7-7C02E7E0F988}"/>
                  </a:ext>
                </a:extLst>
              </p:cNvPr>
              <p:cNvSpPr/>
              <p:nvPr/>
            </p:nvSpPr>
            <p:spPr>
              <a:xfrm>
                <a:off x="7334852" y="2734615"/>
                <a:ext cx="292921" cy="504551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16634" extrusionOk="0">
                    <a:moveTo>
                      <a:pt x="9311" y="1"/>
                    </a:moveTo>
                    <a:cubicBezTo>
                      <a:pt x="9133" y="1"/>
                      <a:pt x="8978" y="143"/>
                      <a:pt x="8978" y="334"/>
                    </a:cubicBezTo>
                    <a:cubicBezTo>
                      <a:pt x="8978" y="6775"/>
                      <a:pt x="5704" y="12633"/>
                      <a:pt x="203" y="16014"/>
                    </a:cubicBezTo>
                    <a:cubicBezTo>
                      <a:pt x="48" y="16110"/>
                      <a:pt x="1" y="16324"/>
                      <a:pt x="96" y="16479"/>
                    </a:cubicBezTo>
                    <a:cubicBezTo>
                      <a:pt x="167" y="16586"/>
                      <a:pt x="275" y="16634"/>
                      <a:pt x="382" y="16634"/>
                    </a:cubicBezTo>
                    <a:cubicBezTo>
                      <a:pt x="441" y="16634"/>
                      <a:pt x="513" y="16622"/>
                      <a:pt x="560" y="16586"/>
                    </a:cubicBezTo>
                    <a:cubicBezTo>
                      <a:pt x="6252" y="13085"/>
                      <a:pt x="9657" y="7013"/>
                      <a:pt x="9657" y="334"/>
                    </a:cubicBezTo>
                    <a:cubicBezTo>
                      <a:pt x="9657" y="143"/>
                      <a:pt x="9502" y="1"/>
                      <a:pt x="93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59" name="Google Shape;1044;p25">
                <a:extLst>
                  <a:ext uri="{FF2B5EF4-FFF2-40B4-BE49-F238E27FC236}">
                    <a16:creationId xmlns="" xmlns:a16="http://schemas.microsoft.com/office/drawing/2014/main" id="{098CAEAC-027A-4036-A833-08F1002E412B}"/>
                  </a:ext>
                </a:extLst>
              </p:cNvPr>
              <p:cNvSpPr/>
              <p:nvPr/>
            </p:nvSpPr>
            <p:spPr>
              <a:xfrm>
                <a:off x="6559812" y="2255352"/>
                <a:ext cx="979103" cy="978739"/>
              </a:xfrm>
              <a:custGeom>
                <a:avLst/>
                <a:gdLst/>
                <a:ahLst/>
                <a:cxnLst/>
                <a:rect l="l" t="t" r="r" b="b"/>
                <a:pathLst>
                  <a:path w="32279" h="32267" extrusionOk="0">
                    <a:moveTo>
                      <a:pt x="16134" y="334"/>
                    </a:moveTo>
                    <a:cubicBezTo>
                      <a:pt x="24849" y="334"/>
                      <a:pt x="31934" y="7430"/>
                      <a:pt x="31934" y="16134"/>
                    </a:cubicBezTo>
                    <a:cubicBezTo>
                      <a:pt x="31934" y="24849"/>
                      <a:pt x="24849" y="31933"/>
                      <a:pt x="16134" y="31933"/>
                    </a:cubicBezTo>
                    <a:cubicBezTo>
                      <a:pt x="7430" y="31933"/>
                      <a:pt x="346" y="24849"/>
                      <a:pt x="346" y="16134"/>
                    </a:cubicBezTo>
                    <a:cubicBezTo>
                      <a:pt x="346" y="7430"/>
                      <a:pt x="7430" y="334"/>
                      <a:pt x="16134" y="334"/>
                    </a:cubicBezTo>
                    <a:close/>
                    <a:moveTo>
                      <a:pt x="16134" y="1"/>
                    </a:moveTo>
                    <a:cubicBezTo>
                      <a:pt x="7240" y="1"/>
                      <a:pt x="1" y="7240"/>
                      <a:pt x="1" y="16134"/>
                    </a:cubicBezTo>
                    <a:cubicBezTo>
                      <a:pt x="1" y="25028"/>
                      <a:pt x="7240" y="32267"/>
                      <a:pt x="16134" y="32267"/>
                    </a:cubicBezTo>
                    <a:cubicBezTo>
                      <a:pt x="25040" y="32267"/>
                      <a:pt x="32279" y="25028"/>
                      <a:pt x="32279" y="16134"/>
                    </a:cubicBezTo>
                    <a:cubicBezTo>
                      <a:pt x="32279" y="7240"/>
                      <a:pt x="25040" y="1"/>
                      <a:pt x="161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60" name="Google Shape;1045;p25">
                <a:extLst>
                  <a:ext uri="{FF2B5EF4-FFF2-40B4-BE49-F238E27FC236}">
                    <a16:creationId xmlns="" xmlns:a16="http://schemas.microsoft.com/office/drawing/2014/main" id="{AC77EA7F-4E2E-4C0F-8F19-CD0FFCCBC057}"/>
                  </a:ext>
                </a:extLst>
              </p:cNvPr>
              <p:cNvSpPr/>
              <p:nvPr/>
            </p:nvSpPr>
            <p:spPr>
              <a:xfrm>
                <a:off x="7039074" y="2331943"/>
                <a:ext cx="423290" cy="423290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13955" extrusionOk="0">
                    <a:moveTo>
                      <a:pt x="334" y="0"/>
                    </a:moveTo>
                    <a:cubicBezTo>
                      <a:pt x="155" y="0"/>
                      <a:pt x="1" y="155"/>
                      <a:pt x="1" y="333"/>
                    </a:cubicBezTo>
                    <a:cubicBezTo>
                      <a:pt x="1" y="524"/>
                      <a:pt x="155" y="679"/>
                      <a:pt x="334" y="679"/>
                    </a:cubicBezTo>
                    <a:cubicBezTo>
                      <a:pt x="7466" y="679"/>
                      <a:pt x="13276" y="6477"/>
                      <a:pt x="13276" y="13609"/>
                    </a:cubicBezTo>
                    <a:cubicBezTo>
                      <a:pt x="13276" y="13799"/>
                      <a:pt x="13419" y="13954"/>
                      <a:pt x="13609" y="13954"/>
                    </a:cubicBezTo>
                    <a:cubicBezTo>
                      <a:pt x="13800" y="13954"/>
                      <a:pt x="13955" y="13799"/>
                      <a:pt x="13955" y="13609"/>
                    </a:cubicBezTo>
                    <a:cubicBezTo>
                      <a:pt x="13955" y="6108"/>
                      <a:pt x="7847" y="0"/>
                      <a:pt x="3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61" name="Google Shape;1046;p25">
                <a:extLst>
                  <a:ext uri="{FF2B5EF4-FFF2-40B4-BE49-F238E27FC236}">
                    <a16:creationId xmlns="" xmlns:a16="http://schemas.microsoft.com/office/drawing/2014/main" id="{BEE8504B-C019-43D6-B4E2-F9548810390A}"/>
                  </a:ext>
                </a:extLst>
              </p:cNvPr>
              <p:cNvSpPr/>
              <p:nvPr/>
            </p:nvSpPr>
            <p:spPr>
              <a:xfrm>
                <a:off x="6604614" y="2698427"/>
                <a:ext cx="398023" cy="471488"/>
              </a:xfrm>
              <a:custGeom>
                <a:avLst/>
                <a:gdLst/>
                <a:ahLst/>
                <a:cxnLst/>
                <a:rect l="l" t="t" r="r" b="b"/>
                <a:pathLst>
                  <a:path w="13122" h="15544" extrusionOk="0">
                    <a:moveTo>
                      <a:pt x="1292" y="0"/>
                    </a:moveTo>
                    <a:cubicBezTo>
                      <a:pt x="1128" y="0"/>
                      <a:pt x="975" y="125"/>
                      <a:pt x="953" y="301"/>
                    </a:cubicBezTo>
                    <a:cubicBezTo>
                      <a:pt x="0" y="7742"/>
                      <a:pt x="5275" y="14576"/>
                      <a:pt x="12716" y="15541"/>
                    </a:cubicBezTo>
                    <a:cubicBezTo>
                      <a:pt x="12730" y="15542"/>
                      <a:pt x="12744" y="15543"/>
                      <a:pt x="12758" y="15543"/>
                    </a:cubicBezTo>
                    <a:cubicBezTo>
                      <a:pt x="12920" y="15543"/>
                      <a:pt x="13064" y="15418"/>
                      <a:pt x="13097" y="15243"/>
                    </a:cubicBezTo>
                    <a:cubicBezTo>
                      <a:pt x="13121" y="15064"/>
                      <a:pt x="12990" y="14886"/>
                      <a:pt x="12800" y="14862"/>
                    </a:cubicBezTo>
                    <a:cubicBezTo>
                      <a:pt x="5727" y="13957"/>
                      <a:pt x="715" y="7456"/>
                      <a:pt x="1632" y="384"/>
                    </a:cubicBezTo>
                    <a:cubicBezTo>
                      <a:pt x="1655" y="205"/>
                      <a:pt x="1524" y="27"/>
                      <a:pt x="1334" y="3"/>
                    </a:cubicBezTo>
                    <a:cubicBezTo>
                      <a:pt x="1320" y="1"/>
                      <a:pt x="1306" y="0"/>
                      <a:pt x="12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62" name="Google Shape;1047;p25">
                <a:extLst>
                  <a:ext uri="{FF2B5EF4-FFF2-40B4-BE49-F238E27FC236}">
                    <a16:creationId xmlns="" xmlns:a16="http://schemas.microsoft.com/office/drawing/2014/main" id="{C7910037-BA45-42A6-92D7-E8E1A0233ABD}"/>
                  </a:ext>
                </a:extLst>
              </p:cNvPr>
              <p:cNvSpPr/>
              <p:nvPr/>
            </p:nvSpPr>
            <p:spPr>
              <a:xfrm>
                <a:off x="6715846" y="2411749"/>
                <a:ext cx="666708" cy="667072"/>
              </a:xfrm>
              <a:custGeom>
                <a:avLst/>
                <a:gdLst/>
                <a:ahLst/>
                <a:cxnLst/>
                <a:rect l="l" t="t" r="r" b="b"/>
                <a:pathLst>
                  <a:path w="21980" h="21992" extrusionOk="0">
                    <a:moveTo>
                      <a:pt x="10990" y="0"/>
                    </a:moveTo>
                    <a:cubicBezTo>
                      <a:pt x="4930" y="0"/>
                      <a:pt x="0" y="4930"/>
                      <a:pt x="0" y="11002"/>
                    </a:cubicBezTo>
                    <a:cubicBezTo>
                      <a:pt x="0" y="17062"/>
                      <a:pt x="4930" y="21991"/>
                      <a:pt x="10990" y="21991"/>
                    </a:cubicBezTo>
                    <a:cubicBezTo>
                      <a:pt x="17062" y="21991"/>
                      <a:pt x="21979" y="17062"/>
                      <a:pt x="21979" y="11002"/>
                    </a:cubicBezTo>
                    <a:cubicBezTo>
                      <a:pt x="21979" y="4930"/>
                      <a:pt x="17062" y="0"/>
                      <a:pt x="109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ТМС</a:t>
                </a:r>
                <a:endParaRPr sz="14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grpSp>
          <p:nvGrpSpPr>
            <p:cNvPr id="18" name="Google Shape;500;p24">
              <a:extLst>
                <a:ext uri="{FF2B5EF4-FFF2-40B4-BE49-F238E27FC236}">
                  <a16:creationId xmlns="" xmlns:a16="http://schemas.microsoft.com/office/drawing/2014/main" id="{3490C70F-419E-4BA2-BAA3-51C81DD54064}"/>
                </a:ext>
              </a:extLst>
            </p:cNvPr>
            <p:cNvGrpSpPr/>
            <p:nvPr/>
          </p:nvGrpSpPr>
          <p:grpSpPr>
            <a:xfrm>
              <a:off x="8821200" y="2303655"/>
              <a:ext cx="2698820" cy="666004"/>
              <a:chOff x="4724550" y="2906700"/>
              <a:chExt cx="3266200" cy="1041525"/>
            </a:xfrm>
          </p:grpSpPr>
          <p:sp>
            <p:nvSpPr>
              <p:cNvPr id="185" name="Google Shape;501;p24">
                <a:extLst>
                  <a:ext uri="{FF2B5EF4-FFF2-40B4-BE49-F238E27FC236}">
                    <a16:creationId xmlns="" xmlns:a16="http://schemas.microsoft.com/office/drawing/2014/main" id="{1AD07B79-15BA-4B1F-B274-1A4229C0753A}"/>
                  </a:ext>
                </a:extLst>
              </p:cNvPr>
              <p:cNvSpPr/>
              <p:nvPr/>
            </p:nvSpPr>
            <p:spPr>
              <a:xfrm>
                <a:off x="4825450" y="2971000"/>
                <a:ext cx="3089400" cy="912625"/>
              </a:xfrm>
              <a:custGeom>
                <a:avLst/>
                <a:gdLst/>
                <a:ahLst/>
                <a:cxnLst/>
                <a:rect l="l" t="t" r="r" b="b"/>
                <a:pathLst>
                  <a:path w="123576" h="36505" extrusionOk="0">
                    <a:moveTo>
                      <a:pt x="17657" y="0"/>
                    </a:moveTo>
                    <a:cubicBezTo>
                      <a:pt x="7906" y="0"/>
                      <a:pt x="0" y="7906"/>
                      <a:pt x="0" y="17657"/>
                    </a:cubicBezTo>
                    <a:lnTo>
                      <a:pt x="0" y="18848"/>
                    </a:lnTo>
                    <a:cubicBezTo>
                      <a:pt x="0" y="28611"/>
                      <a:pt x="7906" y="36505"/>
                      <a:pt x="17657" y="36505"/>
                    </a:cubicBezTo>
                    <a:lnTo>
                      <a:pt x="105918" y="36505"/>
                    </a:lnTo>
                    <a:cubicBezTo>
                      <a:pt x="115669" y="36505"/>
                      <a:pt x="123575" y="28611"/>
                      <a:pt x="123575" y="18848"/>
                    </a:cubicBezTo>
                    <a:lnTo>
                      <a:pt x="123575" y="17657"/>
                    </a:lnTo>
                    <a:cubicBezTo>
                      <a:pt x="123575" y="7906"/>
                      <a:pt x="115669" y="0"/>
                      <a:pt x="105918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502;p24">
                <a:extLst>
                  <a:ext uri="{FF2B5EF4-FFF2-40B4-BE49-F238E27FC236}">
                    <a16:creationId xmlns="" xmlns:a16="http://schemas.microsoft.com/office/drawing/2014/main" id="{9B179C6F-B1F2-4C01-BD42-BB5F572C1A6B}"/>
                  </a:ext>
                </a:extLst>
              </p:cNvPr>
              <p:cNvSpPr/>
              <p:nvPr/>
            </p:nvSpPr>
            <p:spPr>
              <a:xfrm>
                <a:off x="4825450" y="2971000"/>
                <a:ext cx="3089400" cy="912625"/>
              </a:xfrm>
              <a:custGeom>
                <a:avLst/>
                <a:gdLst/>
                <a:ahLst/>
                <a:cxnLst/>
                <a:rect l="l" t="t" r="r" b="b"/>
                <a:pathLst>
                  <a:path w="123576" h="36505" extrusionOk="0">
                    <a:moveTo>
                      <a:pt x="17657" y="0"/>
                    </a:moveTo>
                    <a:cubicBezTo>
                      <a:pt x="7906" y="0"/>
                      <a:pt x="0" y="7906"/>
                      <a:pt x="0" y="17657"/>
                    </a:cubicBezTo>
                    <a:lnTo>
                      <a:pt x="0" y="18848"/>
                    </a:lnTo>
                    <a:cubicBezTo>
                      <a:pt x="0" y="28611"/>
                      <a:pt x="7906" y="36505"/>
                      <a:pt x="17657" y="36505"/>
                    </a:cubicBezTo>
                    <a:lnTo>
                      <a:pt x="105918" y="36505"/>
                    </a:lnTo>
                    <a:cubicBezTo>
                      <a:pt x="115669" y="36505"/>
                      <a:pt x="123575" y="28611"/>
                      <a:pt x="123575" y="18848"/>
                    </a:cubicBezTo>
                    <a:lnTo>
                      <a:pt x="123575" y="17657"/>
                    </a:lnTo>
                    <a:cubicBezTo>
                      <a:pt x="123575" y="7906"/>
                      <a:pt x="115669" y="0"/>
                      <a:pt x="105918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505;p24">
                <a:extLst>
                  <a:ext uri="{FF2B5EF4-FFF2-40B4-BE49-F238E27FC236}">
                    <a16:creationId xmlns="" xmlns:a16="http://schemas.microsoft.com/office/drawing/2014/main" id="{B1E2A119-F36C-4569-A6B3-8E02D12869E8}"/>
                  </a:ext>
                </a:extLst>
              </p:cNvPr>
              <p:cNvSpPr/>
              <p:nvPr/>
            </p:nvSpPr>
            <p:spPr>
              <a:xfrm>
                <a:off x="4724550" y="2906700"/>
                <a:ext cx="3266200" cy="1041525"/>
              </a:xfrm>
              <a:custGeom>
                <a:avLst/>
                <a:gdLst/>
                <a:ahLst/>
                <a:cxnLst/>
                <a:rect l="l" t="t" r="r" b="b"/>
                <a:pathLst>
                  <a:path w="130648" h="41661" extrusionOk="0">
                    <a:moveTo>
                      <a:pt x="110490" y="894"/>
                    </a:moveTo>
                    <a:cubicBezTo>
                      <a:pt x="121110" y="894"/>
                      <a:pt x="129754" y="9537"/>
                      <a:pt x="129754" y="20170"/>
                    </a:cubicBezTo>
                    <a:lnTo>
                      <a:pt x="129754" y="21491"/>
                    </a:lnTo>
                    <a:cubicBezTo>
                      <a:pt x="129754" y="32124"/>
                      <a:pt x="121110" y="40767"/>
                      <a:pt x="110490" y="40767"/>
                    </a:cubicBezTo>
                    <a:lnTo>
                      <a:pt x="20157" y="40767"/>
                    </a:lnTo>
                    <a:cubicBezTo>
                      <a:pt x="9537" y="40767"/>
                      <a:pt x="893" y="32124"/>
                      <a:pt x="893" y="21491"/>
                    </a:cubicBezTo>
                    <a:lnTo>
                      <a:pt x="893" y="20170"/>
                    </a:lnTo>
                    <a:cubicBezTo>
                      <a:pt x="893" y="9537"/>
                      <a:pt x="9537" y="894"/>
                      <a:pt x="20157" y="894"/>
                    </a:cubicBezTo>
                    <a:close/>
                    <a:moveTo>
                      <a:pt x="20157" y="1"/>
                    </a:moveTo>
                    <a:cubicBezTo>
                      <a:pt x="9037" y="1"/>
                      <a:pt x="0" y="9049"/>
                      <a:pt x="0" y="20170"/>
                    </a:cubicBezTo>
                    <a:lnTo>
                      <a:pt x="0" y="21491"/>
                    </a:lnTo>
                    <a:cubicBezTo>
                      <a:pt x="0" y="32612"/>
                      <a:pt x="9037" y="41660"/>
                      <a:pt x="20157" y="41660"/>
                    </a:cubicBezTo>
                    <a:lnTo>
                      <a:pt x="110490" y="41660"/>
                    </a:lnTo>
                    <a:cubicBezTo>
                      <a:pt x="121610" y="41660"/>
                      <a:pt x="130647" y="32612"/>
                      <a:pt x="130647" y="21491"/>
                    </a:cubicBezTo>
                    <a:lnTo>
                      <a:pt x="130647" y="20170"/>
                    </a:lnTo>
                    <a:cubicBezTo>
                      <a:pt x="130647" y="9049"/>
                      <a:pt x="121610" y="1"/>
                      <a:pt x="110490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0" name="Google Shape;500;p24">
              <a:extLst>
                <a:ext uri="{FF2B5EF4-FFF2-40B4-BE49-F238E27FC236}">
                  <a16:creationId xmlns="" xmlns:a16="http://schemas.microsoft.com/office/drawing/2014/main" id="{918268A2-614F-4300-B7F9-F11042DEE295}"/>
                </a:ext>
              </a:extLst>
            </p:cNvPr>
            <p:cNvGrpSpPr/>
            <p:nvPr/>
          </p:nvGrpSpPr>
          <p:grpSpPr>
            <a:xfrm>
              <a:off x="8874283" y="785164"/>
              <a:ext cx="2698820" cy="577446"/>
              <a:chOff x="4724550" y="2906700"/>
              <a:chExt cx="3266200" cy="1041525"/>
            </a:xfrm>
            <a:solidFill>
              <a:srgbClr val="5EB2FC"/>
            </a:solidFill>
          </p:grpSpPr>
          <p:sp>
            <p:nvSpPr>
              <p:cNvPr id="189" name="Google Shape;501;p24">
                <a:extLst>
                  <a:ext uri="{FF2B5EF4-FFF2-40B4-BE49-F238E27FC236}">
                    <a16:creationId xmlns="" xmlns:a16="http://schemas.microsoft.com/office/drawing/2014/main" id="{6E23A0DB-ACF8-4FCB-8840-AA7C6D4D49C5}"/>
                  </a:ext>
                </a:extLst>
              </p:cNvPr>
              <p:cNvSpPr/>
              <p:nvPr/>
            </p:nvSpPr>
            <p:spPr>
              <a:xfrm>
                <a:off x="4825450" y="2971000"/>
                <a:ext cx="3089400" cy="912625"/>
              </a:xfrm>
              <a:custGeom>
                <a:avLst/>
                <a:gdLst/>
                <a:ahLst/>
                <a:cxnLst/>
                <a:rect l="l" t="t" r="r" b="b"/>
                <a:pathLst>
                  <a:path w="123576" h="36505" extrusionOk="0">
                    <a:moveTo>
                      <a:pt x="17657" y="0"/>
                    </a:moveTo>
                    <a:cubicBezTo>
                      <a:pt x="7906" y="0"/>
                      <a:pt x="0" y="7906"/>
                      <a:pt x="0" y="17657"/>
                    </a:cubicBezTo>
                    <a:lnTo>
                      <a:pt x="0" y="18848"/>
                    </a:lnTo>
                    <a:cubicBezTo>
                      <a:pt x="0" y="28611"/>
                      <a:pt x="7906" y="36505"/>
                      <a:pt x="17657" y="36505"/>
                    </a:cubicBezTo>
                    <a:lnTo>
                      <a:pt x="105918" y="36505"/>
                    </a:lnTo>
                    <a:cubicBezTo>
                      <a:pt x="115669" y="36505"/>
                      <a:pt x="123575" y="28611"/>
                      <a:pt x="123575" y="18848"/>
                    </a:cubicBezTo>
                    <a:lnTo>
                      <a:pt x="123575" y="17657"/>
                    </a:lnTo>
                    <a:cubicBezTo>
                      <a:pt x="123575" y="7906"/>
                      <a:pt x="115669" y="0"/>
                      <a:pt x="1059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502;p24">
                <a:extLst>
                  <a:ext uri="{FF2B5EF4-FFF2-40B4-BE49-F238E27FC236}">
                    <a16:creationId xmlns="" xmlns:a16="http://schemas.microsoft.com/office/drawing/2014/main" id="{91927C37-BD33-48C6-AA1B-E52C1B1C40CF}"/>
                  </a:ext>
                </a:extLst>
              </p:cNvPr>
              <p:cNvSpPr/>
              <p:nvPr/>
            </p:nvSpPr>
            <p:spPr>
              <a:xfrm>
                <a:off x="4825450" y="2971000"/>
                <a:ext cx="3089400" cy="912625"/>
              </a:xfrm>
              <a:custGeom>
                <a:avLst/>
                <a:gdLst/>
                <a:ahLst/>
                <a:cxnLst/>
                <a:rect l="l" t="t" r="r" b="b"/>
                <a:pathLst>
                  <a:path w="123576" h="36505" extrusionOk="0">
                    <a:moveTo>
                      <a:pt x="17657" y="0"/>
                    </a:moveTo>
                    <a:cubicBezTo>
                      <a:pt x="7906" y="0"/>
                      <a:pt x="0" y="7906"/>
                      <a:pt x="0" y="17657"/>
                    </a:cubicBezTo>
                    <a:lnTo>
                      <a:pt x="0" y="18848"/>
                    </a:lnTo>
                    <a:cubicBezTo>
                      <a:pt x="0" y="28611"/>
                      <a:pt x="7906" y="36505"/>
                      <a:pt x="17657" y="36505"/>
                    </a:cubicBezTo>
                    <a:lnTo>
                      <a:pt x="105918" y="36505"/>
                    </a:lnTo>
                    <a:cubicBezTo>
                      <a:pt x="115669" y="36505"/>
                      <a:pt x="123575" y="28611"/>
                      <a:pt x="123575" y="18848"/>
                    </a:cubicBezTo>
                    <a:lnTo>
                      <a:pt x="123575" y="17657"/>
                    </a:lnTo>
                    <a:cubicBezTo>
                      <a:pt x="123575" y="7906"/>
                      <a:pt x="115669" y="0"/>
                      <a:pt x="1059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dirty="0">
                    <a:latin typeface="Fira Sans Extra Condensed" panose="020B0604020202020204" charset="0"/>
                  </a:rPr>
                  <a:t>школа – лидер </a:t>
                </a:r>
                <a:endParaRPr dirty="0">
                  <a:latin typeface="Fira Sans Extra Condensed" panose="020B0604020202020204" charset="0"/>
                </a:endParaRPr>
              </a:p>
            </p:txBody>
          </p:sp>
          <p:sp>
            <p:nvSpPr>
              <p:cNvPr id="191" name="Google Shape;505;p24">
                <a:extLst>
                  <a:ext uri="{FF2B5EF4-FFF2-40B4-BE49-F238E27FC236}">
                    <a16:creationId xmlns="" xmlns:a16="http://schemas.microsoft.com/office/drawing/2014/main" id="{30944987-0C95-474A-880D-5192A8869D23}"/>
                  </a:ext>
                </a:extLst>
              </p:cNvPr>
              <p:cNvSpPr/>
              <p:nvPr/>
            </p:nvSpPr>
            <p:spPr>
              <a:xfrm>
                <a:off x="4724550" y="2906700"/>
                <a:ext cx="3266200" cy="1041525"/>
              </a:xfrm>
              <a:custGeom>
                <a:avLst/>
                <a:gdLst/>
                <a:ahLst/>
                <a:cxnLst/>
                <a:rect l="l" t="t" r="r" b="b"/>
                <a:pathLst>
                  <a:path w="130648" h="41661" extrusionOk="0">
                    <a:moveTo>
                      <a:pt x="110490" y="894"/>
                    </a:moveTo>
                    <a:cubicBezTo>
                      <a:pt x="121110" y="894"/>
                      <a:pt x="129754" y="9537"/>
                      <a:pt x="129754" y="20170"/>
                    </a:cubicBezTo>
                    <a:lnTo>
                      <a:pt x="129754" y="21491"/>
                    </a:lnTo>
                    <a:cubicBezTo>
                      <a:pt x="129754" y="32124"/>
                      <a:pt x="121110" y="40767"/>
                      <a:pt x="110490" y="40767"/>
                    </a:cubicBezTo>
                    <a:lnTo>
                      <a:pt x="20157" y="40767"/>
                    </a:lnTo>
                    <a:cubicBezTo>
                      <a:pt x="9537" y="40767"/>
                      <a:pt x="893" y="32124"/>
                      <a:pt x="893" y="21491"/>
                    </a:cubicBezTo>
                    <a:lnTo>
                      <a:pt x="893" y="20170"/>
                    </a:lnTo>
                    <a:cubicBezTo>
                      <a:pt x="893" y="9537"/>
                      <a:pt x="9537" y="894"/>
                      <a:pt x="20157" y="894"/>
                    </a:cubicBezTo>
                    <a:close/>
                    <a:moveTo>
                      <a:pt x="20157" y="1"/>
                    </a:moveTo>
                    <a:cubicBezTo>
                      <a:pt x="9037" y="1"/>
                      <a:pt x="0" y="9049"/>
                      <a:pt x="0" y="20170"/>
                    </a:cubicBezTo>
                    <a:lnTo>
                      <a:pt x="0" y="21491"/>
                    </a:lnTo>
                    <a:cubicBezTo>
                      <a:pt x="0" y="32612"/>
                      <a:pt x="9037" y="41660"/>
                      <a:pt x="20157" y="41660"/>
                    </a:cubicBezTo>
                    <a:lnTo>
                      <a:pt x="110490" y="41660"/>
                    </a:lnTo>
                    <a:cubicBezTo>
                      <a:pt x="121610" y="41660"/>
                      <a:pt x="130647" y="32612"/>
                      <a:pt x="130647" y="21491"/>
                    </a:cubicBezTo>
                    <a:lnTo>
                      <a:pt x="130647" y="20170"/>
                    </a:lnTo>
                    <a:cubicBezTo>
                      <a:pt x="130647" y="9049"/>
                      <a:pt x="121610" y="1"/>
                      <a:pt x="11049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3" name="TextBox 192">
              <a:extLst>
                <a:ext uri="{FF2B5EF4-FFF2-40B4-BE49-F238E27FC236}">
                  <a16:creationId xmlns="" xmlns:a16="http://schemas.microsoft.com/office/drawing/2014/main" id="{60088D24-195B-4A4E-9405-812B5D938B95}"/>
                </a:ext>
              </a:extLst>
            </p:cNvPr>
            <p:cNvSpPr txBox="1"/>
            <p:nvPr/>
          </p:nvSpPr>
          <p:spPr>
            <a:xfrm>
              <a:off x="8962624" y="2426093"/>
              <a:ext cx="242694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dirty="0">
                  <a:latin typeface="Fira Sans Extra Condensed" panose="020B0604020202020204" charset="0"/>
                </a:rPr>
                <a:t>МНЦ</a:t>
              </a:r>
            </a:p>
          </p:txBody>
        </p:sp>
        <p:cxnSp>
          <p:nvCxnSpPr>
            <p:cNvPr id="320" name="Прямая со стрелкой 319">
              <a:extLst>
                <a:ext uri="{FF2B5EF4-FFF2-40B4-BE49-F238E27FC236}">
                  <a16:creationId xmlns="" xmlns:a16="http://schemas.microsoft.com/office/drawing/2014/main" id="{B8B834C6-6E4B-4EFD-BC3F-49933AE73AB1}"/>
                </a:ext>
              </a:extLst>
            </p:cNvPr>
            <p:cNvCxnSpPr/>
            <p:nvPr/>
          </p:nvCxnSpPr>
          <p:spPr>
            <a:xfrm>
              <a:off x="6797615" y="1158272"/>
              <a:ext cx="20507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Прямая соединительная линия 327">
              <a:extLst>
                <a:ext uri="{FF2B5EF4-FFF2-40B4-BE49-F238E27FC236}">
                  <a16:creationId xmlns="" xmlns:a16="http://schemas.microsoft.com/office/drawing/2014/main" id="{47D46881-4D99-4FAE-A959-D90A21E4AC93}"/>
                </a:ext>
              </a:extLst>
            </p:cNvPr>
            <p:cNvCxnSpPr/>
            <p:nvPr/>
          </p:nvCxnSpPr>
          <p:spPr>
            <a:xfrm>
              <a:off x="6926698" y="3307202"/>
              <a:ext cx="4680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Google Shape;1010;p25">
              <a:extLst>
                <a:ext uri="{FF2B5EF4-FFF2-40B4-BE49-F238E27FC236}">
                  <a16:creationId xmlns="" xmlns:a16="http://schemas.microsoft.com/office/drawing/2014/main" id="{86223BC0-81FB-479A-9483-2650FA1E91F4}"/>
                </a:ext>
              </a:extLst>
            </p:cNvPr>
            <p:cNvSpPr/>
            <p:nvPr/>
          </p:nvSpPr>
          <p:spPr>
            <a:xfrm>
              <a:off x="7775345" y="1686596"/>
              <a:ext cx="1433530" cy="315719"/>
            </a:xfrm>
            <a:custGeom>
              <a:avLst/>
              <a:gdLst/>
              <a:ahLst/>
              <a:cxnLst/>
              <a:rect l="l" t="t" r="r" b="b"/>
              <a:pathLst>
                <a:path w="28457" h="17300" extrusionOk="0">
                  <a:moveTo>
                    <a:pt x="1810" y="0"/>
                  </a:moveTo>
                  <a:cubicBezTo>
                    <a:pt x="810" y="0"/>
                    <a:pt x="0" y="810"/>
                    <a:pt x="0" y="1810"/>
                  </a:cubicBezTo>
                  <a:lnTo>
                    <a:pt x="0" y="15478"/>
                  </a:lnTo>
                  <a:cubicBezTo>
                    <a:pt x="0" y="16478"/>
                    <a:pt x="810" y="17300"/>
                    <a:pt x="1810" y="17300"/>
                  </a:cubicBezTo>
                  <a:lnTo>
                    <a:pt x="26647" y="17300"/>
                  </a:lnTo>
                  <a:cubicBezTo>
                    <a:pt x="27647" y="17300"/>
                    <a:pt x="28456" y="16478"/>
                    <a:pt x="28456" y="15478"/>
                  </a:cubicBezTo>
                  <a:lnTo>
                    <a:pt x="28456" y="1810"/>
                  </a:lnTo>
                  <a:cubicBezTo>
                    <a:pt x="28456" y="810"/>
                    <a:pt x="27647" y="0"/>
                    <a:pt x="26647" y="0"/>
                  </a:cubicBezTo>
                  <a:lnTo>
                    <a:pt x="20967" y="0"/>
                  </a:lnTo>
                  <a:cubicBezTo>
                    <a:pt x="20836" y="0"/>
                    <a:pt x="20729" y="107"/>
                    <a:pt x="20729" y="250"/>
                  </a:cubicBezTo>
                  <a:cubicBezTo>
                    <a:pt x="20729" y="381"/>
                    <a:pt x="20836" y="488"/>
                    <a:pt x="20967" y="488"/>
                  </a:cubicBezTo>
                  <a:lnTo>
                    <a:pt x="26647" y="488"/>
                  </a:lnTo>
                  <a:cubicBezTo>
                    <a:pt x="27385" y="488"/>
                    <a:pt x="27968" y="1084"/>
                    <a:pt x="27968" y="1810"/>
                  </a:cubicBezTo>
                  <a:lnTo>
                    <a:pt x="27968" y="15478"/>
                  </a:lnTo>
                  <a:cubicBezTo>
                    <a:pt x="27968" y="16217"/>
                    <a:pt x="27385" y="16800"/>
                    <a:pt x="26647" y="16800"/>
                  </a:cubicBezTo>
                  <a:lnTo>
                    <a:pt x="1810" y="16800"/>
                  </a:lnTo>
                  <a:cubicBezTo>
                    <a:pt x="1084" y="16800"/>
                    <a:pt x="489" y="16217"/>
                    <a:pt x="489" y="15478"/>
                  </a:cubicBezTo>
                  <a:lnTo>
                    <a:pt x="489" y="1810"/>
                  </a:lnTo>
                  <a:cubicBezTo>
                    <a:pt x="489" y="1084"/>
                    <a:pt x="1084" y="488"/>
                    <a:pt x="1810" y="488"/>
                  </a:cubicBezTo>
                  <a:lnTo>
                    <a:pt x="10097" y="488"/>
                  </a:lnTo>
                  <a:cubicBezTo>
                    <a:pt x="10228" y="488"/>
                    <a:pt x="10335" y="381"/>
                    <a:pt x="10335" y="250"/>
                  </a:cubicBezTo>
                  <a:cubicBezTo>
                    <a:pt x="10335" y="107"/>
                    <a:pt x="10228" y="0"/>
                    <a:pt x="10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собеседование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с членами а/к</a:t>
              </a:r>
              <a:endParaRPr sz="11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8" name="Google Shape;1010;p25">
              <a:extLst>
                <a:ext uri="{FF2B5EF4-FFF2-40B4-BE49-F238E27FC236}">
                  <a16:creationId xmlns="" xmlns:a16="http://schemas.microsoft.com/office/drawing/2014/main" id="{9783BED8-239A-4690-9564-9326BF6F1D3B}"/>
                </a:ext>
              </a:extLst>
            </p:cNvPr>
            <p:cNvSpPr/>
            <p:nvPr/>
          </p:nvSpPr>
          <p:spPr>
            <a:xfrm>
              <a:off x="9525887" y="1674806"/>
              <a:ext cx="1116517" cy="315719"/>
            </a:xfrm>
            <a:custGeom>
              <a:avLst/>
              <a:gdLst/>
              <a:ahLst/>
              <a:cxnLst/>
              <a:rect l="l" t="t" r="r" b="b"/>
              <a:pathLst>
                <a:path w="28457" h="17300" extrusionOk="0">
                  <a:moveTo>
                    <a:pt x="1810" y="0"/>
                  </a:moveTo>
                  <a:cubicBezTo>
                    <a:pt x="810" y="0"/>
                    <a:pt x="0" y="810"/>
                    <a:pt x="0" y="1810"/>
                  </a:cubicBezTo>
                  <a:lnTo>
                    <a:pt x="0" y="15478"/>
                  </a:lnTo>
                  <a:cubicBezTo>
                    <a:pt x="0" y="16478"/>
                    <a:pt x="810" y="17300"/>
                    <a:pt x="1810" y="17300"/>
                  </a:cubicBezTo>
                  <a:lnTo>
                    <a:pt x="26647" y="17300"/>
                  </a:lnTo>
                  <a:cubicBezTo>
                    <a:pt x="27647" y="17300"/>
                    <a:pt x="28456" y="16478"/>
                    <a:pt x="28456" y="15478"/>
                  </a:cubicBezTo>
                  <a:lnTo>
                    <a:pt x="28456" y="1810"/>
                  </a:lnTo>
                  <a:cubicBezTo>
                    <a:pt x="28456" y="810"/>
                    <a:pt x="27647" y="0"/>
                    <a:pt x="26647" y="0"/>
                  </a:cubicBezTo>
                  <a:lnTo>
                    <a:pt x="20967" y="0"/>
                  </a:lnTo>
                  <a:cubicBezTo>
                    <a:pt x="20836" y="0"/>
                    <a:pt x="20729" y="107"/>
                    <a:pt x="20729" y="250"/>
                  </a:cubicBezTo>
                  <a:cubicBezTo>
                    <a:pt x="20729" y="381"/>
                    <a:pt x="20836" y="488"/>
                    <a:pt x="20967" y="488"/>
                  </a:cubicBezTo>
                  <a:lnTo>
                    <a:pt x="26647" y="488"/>
                  </a:lnTo>
                  <a:cubicBezTo>
                    <a:pt x="27385" y="488"/>
                    <a:pt x="27968" y="1084"/>
                    <a:pt x="27968" y="1810"/>
                  </a:cubicBezTo>
                  <a:lnTo>
                    <a:pt x="27968" y="15478"/>
                  </a:lnTo>
                  <a:cubicBezTo>
                    <a:pt x="27968" y="16217"/>
                    <a:pt x="27385" y="16800"/>
                    <a:pt x="26647" y="16800"/>
                  </a:cubicBezTo>
                  <a:lnTo>
                    <a:pt x="1810" y="16800"/>
                  </a:lnTo>
                  <a:cubicBezTo>
                    <a:pt x="1084" y="16800"/>
                    <a:pt x="489" y="16217"/>
                    <a:pt x="489" y="15478"/>
                  </a:cubicBezTo>
                  <a:lnTo>
                    <a:pt x="489" y="1810"/>
                  </a:lnTo>
                  <a:cubicBezTo>
                    <a:pt x="489" y="1084"/>
                    <a:pt x="1084" y="488"/>
                    <a:pt x="1810" y="488"/>
                  </a:cubicBezTo>
                  <a:lnTo>
                    <a:pt x="10097" y="488"/>
                  </a:lnTo>
                  <a:cubicBezTo>
                    <a:pt x="10228" y="488"/>
                    <a:pt x="10335" y="381"/>
                    <a:pt x="10335" y="250"/>
                  </a:cubicBezTo>
                  <a:cubicBezTo>
                    <a:pt x="10335" y="107"/>
                    <a:pt x="10228" y="0"/>
                    <a:pt x="10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установочная встреча</a:t>
              </a:r>
              <a:endParaRPr sz="11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9" name="Google Shape;1010;p25">
              <a:extLst>
                <a:ext uri="{FF2B5EF4-FFF2-40B4-BE49-F238E27FC236}">
                  <a16:creationId xmlns="" xmlns:a16="http://schemas.microsoft.com/office/drawing/2014/main" id="{61F6190F-6416-475D-B083-7877F4C825F3}"/>
                </a:ext>
              </a:extLst>
            </p:cNvPr>
            <p:cNvSpPr/>
            <p:nvPr/>
          </p:nvSpPr>
          <p:spPr>
            <a:xfrm>
              <a:off x="10890253" y="1661546"/>
              <a:ext cx="1186725" cy="315719"/>
            </a:xfrm>
            <a:custGeom>
              <a:avLst/>
              <a:gdLst/>
              <a:ahLst/>
              <a:cxnLst/>
              <a:rect l="l" t="t" r="r" b="b"/>
              <a:pathLst>
                <a:path w="28457" h="17300" extrusionOk="0">
                  <a:moveTo>
                    <a:pt x="1810" y="0"/>
                  </a:moveTo>
                  <a:cubicBezTo>
                    <a:pt x="810" y="0"/>
                    <a:pt x="0" y="810"/>
                    <a:pt x="0" y="1810"/>
                  </a:cubicBezTo>
                  <a:lnTo>
                    <a:pt x="0" y="15478"/>
                  </a:lnTo>
                  <a:cubicBezTo>
                    <a:pt x="0" y="16478"/>
                    <a:pt x="810" y="17300"/>
                    <a:pt x="1810" y="17300"/>
                  </a:cubicBezTo>
                  <a:lnTo>
                    <a:pt x="26647" y="17300"/>
                  </a:lnTo>
                  <a:cubicBezTo>
                    <a:pt x="27647" y="17300"/>
                    <a:pt x="28456" y="16478"/>
                    <a:pt x="28456" y="15478"/>
                  </a:cubicBezTo>
                  <a:lnTo>
                    <a:pt x="28456" y="1810"/>
                  </a:lnTo>
                  <a:cubicBezTo>
                    <a:pt x="28456" y="810"/>
                    <a:pt x="27647" y="0"/>
                    <a:pt x="26647" y="0"/>
                  </a:cubicBezTo>
                  <a:lnTo>
                    <a:pt x="20967" y="0"/>
                  </a:lnTo>
                  <a:cubicBezTo>
                    <a:pt x="20836" y="0"/>
                    <a:pt x="20729" y="107"/>
                    <a:pt x="20729" y="250"/>
                  </a:cubicBezTo>
                  <a:cubicBezTo>
                    <a:pt x="20729" y="381"/>
                    <a:pt x="20836" y="488"/>
                    <a:pt x="20967" y="488"/>
                  </a:cubicBezTo>
                  <a:lnTo>
                    <a:pt x="26647" y="488"/>
                  </a:lnTo>
                  <a:cubicBezTo>
                    <a:pt x="27385" y="488"/>
                    <a:pt x="27968" y="1084"/>
                    <a:pt x="27968" y="1810"/>
                  </a:cubicBezTo>
                  <a:lnTo>
                    <a:pt x="27968" y="15478"/>
                  </a:lnTo>
                  <a:cubicBezTo>
                    <a:pt x="27968" y="16217"/>
                    <a:pt x="27385" y="16800"/>
                    <a:pt x="26647" y="16800"/>
                  </a:cubicBezTo>
                  <a:lnTo>
                    <a:pt x="1810" y="16800"/>
                  </a:lnTo>
                  <a:cubicBezTo>
                    <a:pt x="1084" y="16800"/>
                    <a:pt x="489" y="16217"/>
                    <a:pt x="489" y="15478"/>
                  </a:cubicBezTo>
                  <a:lnTo>
                    <a:pt x="489" y="1810"/>
                  </a:lnTo>
                  <a:cubicBezTo>
                    <a:pt x="489" y="1084"/>
                    <a:pt x="1084" y="488"/>
                    <a:pt x="1810" y="488"/>
                  </a:cubicBezTo>
                  <a:lnTo>
                    <a:pt x="10097" y="488"/>
                  </a:lnTo>
                  <a:cubicBezTo>
                    <a:pt x="10228" y="488"/>
                    <a:pt x="10335" y="381"/>
                    <a:pt x="10335" y="250"/>
                  </a:cubicBezTo>
                  <a:cubicBezTo>
                    <a:pt x="10335" y="107"/>
                    <a:pt x="10228" y="0"/>
                    <a:pt x="10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распоряжение о составе МНЦ</a:t>
              </a:r>
              <a:endParaRPr sz="11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="" xmlns:a16="http://schemas.microsoft.com/office/drawing/2014/main" id="{9C09221D-9673-4C94-AC83-6B57B1D17F04}"/>
                </a:ext>
              </a:extLst>
            </p:cNvPr>
            <p:cNvCxnSpPr>
              <a:cxnSpLocks/>
            </p:cNvCxnSpPr>
            <p:nvPr/>
          </p:nvCxnSpPr>
          <p:spPr>
            <a:xfrm>
              <a:off x="9153549" y="1362443"/>
              <a:ext cx="0" cy="31983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>
              <a:extLst>
                <a:ext uri="{FF2B5EF4-FFF2-40B4-BE49-F238E27FC236}">
                  <a16:creationId xmlns="" xmlns:a16="http://schemas.microsoft.com/office/drawing/2014/main" id="{C0576361-7EF3-4CB6-BC55-2E495F3044D1}"/>
                </a:ext>
              </a:extLst>
            </p:cNvPr>
            <p:cNvCxnSpPr/>
            <p:nvPr/>
          </p:nvCxnSpPr>
          <p:spPr>
            <a:xfrm>
              <a:off x="9208875" y="1819405"/>
              <a:ext cx="2788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>
              <a:extLst>
                <a:ext uri="{FF2B5EF4-FFF2-40B4-BE49-F238E27FC236}">
                  <a16:creationId xmlns="" xmlns:a16="http://schemas.microsoft.com/office/drawing/2014/main" id="{7C079A35-F598-4586-B2A5-A2276A7BA321}"/>
                </a:ext>
              </a:extLst>
            </p:cNvPr>
            <p:cNvCxnSpPr/>
            <p:nvPr/>
          </p:nvCxnSpPr>
          <p:spPr>
            <a:xfrm>
              <a:off x="10642405" y="1819405"/>
              <a:ext cx="23810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Группа 232">
              <a:extLst>
                <a:ext uri="{FF2B5EF4-FFF2-40B4-BE49-F238E27FC236}">
                  <a16:creationId xmlns="" xmlns:a16="http://schemas.microsoft.com/office/drawing/2014/main" id="{A6F7E91D-6E76-4795-8933-FF2D5D43A1CD}"/>
                </a:ext>
              </a:extLst>
            </p:cNvPr>
            <p:cNvGrpSpPr/>
            <p:nvPr/>
          </p:nvGrpSpPr>
          <p:grpSpPr>
            <a:xfrm>
              <a:off x="7245641" y="2475185"/>
              <a:ext cx="501207" cy="339088"/>
              <a:chOff x="7245641" y="2475185"/>
              <a:chExt cx="501207" cy="339088"/>
            </a:xfrm>
          </p:grpSpPr>
          <p:cxnSp>
            <p:nvCxnSpPr>
              <p:cNvPr id="31" name="Прямая со стрелкой 30">
                <a:extLst>
                  <a:ext uri="{FF2B5EF4-FFF2-40B4-BE49-F238E27FC236}">
                    <a16:creationId xmlns="" xmlns:a16="http://schemas.microsoft.com/office/drawing/2014/main" id="{1BE169DA-9663-4D3D-A98D-EB4BE4C287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45641" y="2492375"/>
                <a:ext cx="501207" cy="0"/>
              </a:xfrm>
              <a:prstGeom prst="straightConnector1">
                <a:avLst/>
              </a:prstGeom>
              <a:ln w="12700">
                <a:solidFill>
                  <a:srgbClr val="3399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Прямая соединительная линия 229">
                <a:extLst>
                  <a:ext uri="{FF2B5EF4-FFF2-40B4-BE49-F238E27FC236}">
                    <a16:creationId xmlns="" xmlns:a16="http://schemas.microsoft.com/office/drawing/2014/main" id="{6C4FAB04-BE64-4397-9A90-08E33E6E45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6848" y="2475185"/>
                <a:ext cx="0" cy="339088"/>
              </a:xfrm>
              <a:prstGeom prst="line">
                <a:avLst/>
              </a:prstGeom>
              <a:ln w="12700">
                <a:solidFill>
                  <a:srgbClr val="33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7" name="Прямая соединительная линия 246">
              <a:extLst>
                <a:ext uri="{FF2B5EF4-FFF2-40B4-BE49-F238E27FC236}">
                  <a16:creationId xmlns="" xmlns:a16="http://schemas.microsoft.com/office/drawing/2014/main" id="{85BE6545-5350-4124-A5BB-C38EE6BB15F3}"/>
                </a:ext>
              </a:extLst>
            </p:cNvPr>
            <p:cNvCxnSpPr>
              <a:cxnSpLocks/>
            </p:cNvCxnSpPr>
            <p:nvPr/>
          </p:nvCxnSpPr>
          <p:spPr>
            <a:xfrm>
              <a:off x="10172700" y="2976113"/>
              <a:ext cx="0" cy="4035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Прямая соединительная линия 248">
              <a:extLst>
                <a:ext uri="{FF2B5EF4-FFF2-40B4-BE49-F238E27FC236}">
                  <a16:creationId xmlns="" xmlns:a16="http://schemas.microsoft.com/office/drawing/2014/main" id="{6B109C69-31CB-4058-88EF-05361244A697}"/>
                </a:ext>
              </a:extLst>
            </p:cNvPr>
            <p:cNvCxnSpPr>
              <a:cxnSpLocks/>
            </p:cNvCxnSpPr>
            <p:nvPr/>
          </p:nvCxnSpPr>
          <p:spPr>
            <a:xfrm>
              <a:off x="8769051" y="3379673"/>
              <a:ext cx="14036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10F7148C-EF09-4E13-AE36-DD1821C64E91}"/>
              </a:ext>
            </a:extLst>
          </p:cNvPr>
          <p:cNvCxnSpPr/>
          <p:nvPr/>
        </p:nvCxnSpPr>
        <p:spPr>
          <a:xfrm>
            <a:off x="5819775" y="3667715"/>
            <a:ext cx="0" cy="1112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48">
            <a:extLst>
              <a:ext uri="{FF2B5EF4-FFF2-40B4-BE49-F238E27FC236}">
                <a16:creationId xmlns="" xmlns:a16="http://schemas.microsoft.com/office/drawing/2014/main" id="{FD80F477-449E-4EDD-A649-B6CCD15E2967}"/>
              </a:ext>
            </a:extLst>
          </p:cNvPr>
          <p:cNvGrpSpPr/>
          <p:nvPr/>
        </p:nvGrpSpPr>
        <p:grpSpPr>
          <a:xfrm>
            <a:off x="3307787" y="3842176"/>
            <a:ext cx="2511988" cy="1846924"/>
            <a:chOff x="3307787" y="3842176"/>
            <a:chExt cx="2511988" cy="1846924"/>
          </a:xfrm>
        </p:grpSpPr>
        <p:sp>
          <p:nvSpPr>
            <p:cNvPr id="304" name="Google Shape;1010;p25">
              <a:extLst>
                <a:ext uri="{FF2B5EF4-FFF2-40B4-BE49-F238E27FC236}">
                  <a16:creationId xmlns="" xmlns:a16="http://schemas.microsoft.com/office/drawing/2014/main" id="{93711495-354A-48E7-AEA4-5920B35A27D8}"/>
                </a:ext>
              </a:extLst>
            </p:cNvPr>
            <p:cNvSpPr/>
            <p:nvPr/>
          </p:nvSpPr>
          <p:spPr>
            <a:xfrm>
              <a:off x="3344482" y="3842176"/>
              <a:ext cx="1947959" cy="315719"/>
            </a:xfrm>
            <a:custGeom>
              <a:avLst/>
              <a:gdLst/>
              <a:ahLst/>
              <a:cxnLst/>
              <a:rect l="l" t="t" r="r" b="b"/>
              <a:pathLst>
                <a:path w="28457" h="17300" extrusionOk="0">
                  <a:moveTo>
                    <a:pt x="1810" y="0"/>
                  </a:moveTo>
                  <a:cubicBezTo>
                    <a:pt x="810" y="0"/>
                    <a:pt x="0" y="810"/>
                    <a:pt x="0" y="1810"/>
                  </a:cubicBezTo>
                  <a:lnTo>
                    <a:pt x="0" y="15478"/>
                  </a:lnTo>
                  <a:cubicBezTo>
                    <a:pt x="0" y="16478"/>
                    <a:pt x="810" y="17300"/>
                    <a:pt x="1810" y="17300"/>
                  </a:cubicBezTo>
                  <a:lnTo>
                    <a:pt x="26647" y="17300"/>
                  </a:lnTo>
                  <a:cubicBezTo>
                    <a:pt x="27647" y="17300"/>
                    <a:pt x="28456" y="16478"/>
                    <a:pt x="28456" y="15478"/>
                  </a:cubicBezTo>
                  <a:lnTo>
                    <a:pt x="28456" y="1810"/>
                  </a:lnTo>
                  <a:cubicBezTo>
                    <a:pt x="28456" y="810"/>
                    <a:pt x="27647" y="0"/>
                    <a:pt x="26647" y="0"/>
                  </a:cubicBezTo>
                  <a:lnTo>
                    <a:pt x="20967" y="0"/>
                  </a:lnTo>
                  <a:cubicBezTo>
                    <a:pt x="20836" y="0"/>
                    <a:pt x="20729" y="107"/>
                    <a:pt x="20729" y="250"/>
                  </a:cubicBezTo>
                  <a:cubicBezTo>
                    <a:pt x="20729" y="381"/>
                    <a:pt x="20836" y="488"/>
                    <a:pt x="20967" y="488"/>
                  </a:cubicBezTo>
                  <a:lnTo>
                    <a:pt x="26647" y="488"/>
                  </a:lnTo>
                  <a:cubicBezTo>
                    <a:pt x="27385" y="488"/>
                    <a:pt x="27968" y="1084"/>
                    <a:pt x="27968" y="1810"/>
                  </a:cubicBezTo>
                  <a:lnTo>
                    <a:pt x="27968" y="15478"/>
                  </a:lnTo>
                  <a:cubicBezTo>
                    <a:pt x="27968" y="16217"/>
                    <a:pt x="27385" y="16800"/>
                    <a:pt x="26647" y="16800"/>
                  </a:cubicBezTo>
                  <a:lnTo>
                    <a:pt x="1810" y="16800"/>
                  </a:lnTo>
                  <a:cubicBezTo>
                    <a:pt x="1084" y="16800"/>
                    <a:pt x="489" y="16217"/>
                    <a:pt x="489" y="15478"/>
                  </a:cubicBezTo>
                  <a:lnTo>
                    <a:pt x="489" y="1810"/>
                  </a:lnTo>
                  <a:cubicBezTo>
                    <a:pt x="489" y="1084"/>
                    <a:pt x="1084" y="488"/>
                    <a:pt x="1810" y="488"/>
                  </a:cubicBezTo>
                  <a:lnTo>
                    <a:pt x="10097" y="488"/>
                  </a:lnTo>
                  <a:cubicBezTo>
                    <a:pt x="10228" y="488"/>
                    <a:pt x="10335" y="381"/>
                    <a:pt x="10335" y="250"/>
                  </a:cubicBezTo>
                  <a:cubicBezTo>
                    <a:pt x="10335" y="107"/>
                    <a:pt x="10228" y="0"/>
                    <a:pt x="10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диагностика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 err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профдефицитов</a:t>
              </a:r>
              <a:r>
                <a:rPr lang="ru-RU" sz="11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а/к</a:t>
              </a:r>
              <a:endParaRPr sz="11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5" name="Google Shape;1010;p25">
              <a:extLst>
                <a:ext uri="{FF2B5EF4-FFF2-40B4-BE49-F238E27FC236}">
                  <a16:creationId xmlns="" xmlns:a16="http://schemas.microsoft.com/office/drawing/2014/main" id="{1378C255-2C3B-4A5B-A72A-A86FAF9082C5}"/>
                </a:ext>
              </a:extLst>
            </p:cNvPr>
            <p:cNvSpPr/>
            <p:nvPr/>
          </p:nvSpPr>
          <p:spPr>
            <a:xfrm>
              <a:off x="3321469" y="4252297"/>
              <a:ext cx="1947959" cy="315719"/>
            </a:xfrm>
            <a:custGeom>
              <a:avLst/>
              <a:gdLst/>
              <a:ahLst/>
              <a:cxnLst/>
              <a:rect l="l" t="t" r="r" b="b"/>
              <a:pathLst>
                <a:path w="28457" h="17300" extrusionOk="0">
                  <a:moveTo>
                    <a:pt x="1810" y="0"/>
                  </a:moveTo>
                  <a:cubicBezTo>
                    <a:pt x="810" y="0"/>
                    <a:pt x="0" y="810"/>
                    <a:pt x="0" y="1810"/>
                  </a:cubicBezTo>
                  <a:lnTo>
                    <a:pt x="0" y="15478"/>
                  </a:lnTo>
                  <a:cubicBezTo>
                    <a:pt x="0" y="16478"/>
                    <a:pt x="810" y="17300"/>
                    <a:pt x="1810" y="17300"/>
                  </a:cubicBezTo>
                  <a:lnTo>
                    <a:pt x="26647" y="17300"/>
                  </a:lnTo>
                  <a:cubicBezTo>
                    <a:pt x="27647" y="17300"/>
                    <a:pt x="28456" y="16478"/>
                    <a:pt x="28456" y="15478"/>
                  </a:cubicBezTo>
                  <a:lnTo>
                    <a:pt x="28456" y="1810"/>
                  </a:lnTo>
                  <a:cubicBezTo>
                    <a:pt x="28456" y="810"/>
                    <a:pt x="27647" y="0"/>
                    <a:pt x="26647" y="0"/>
                  </a:cubicBezTo>
                  <a:lnTo>
                    <a:pt x="20967" y="0"/>
                  </a:lnTo>
                  <a:cubicBezTo>
                    <a:pt x="20836" y="0"/>
                    <a:pt x="20729" y="107"/>
                    <a:pt x="20729" y="250"/>
                  </a:cubicBezTo>
                  <a:cubicBezTo>
                    <a:pt x="20729" y="381"/>
                    <a:pt x="20836" y="488"/>
                    <a:pt x="20967" y="488"/>
                  </a:cubicBezTo>
                  <a:lnTo>
                    <a:pt x="26647" y="488"/>
                  </a:lnTo>
                  <a:cubicBezTo>
                    <a:pt x="27385" y="488"/>
                    <a:pt x="27968" y="1084"/>
                    <a:pt x="27968" y="1810"/>
                  </a:cubicBezTo>
                  <a:lnTo>
                    <a:pt x="27968" y="15478"/>
                  </a:lnTo>
                  <a:cubicBezTo>
                    <a:pt x="27968" y="16217"/>
                    <a:pt x="27385" y="16800"/>
                    <a:pt x="26647" y="16800"/>
                  </a:cubicBezTo>
                  <a:lnTo>
                    <a:pt x="1810" y="16800"/>
                  </a:lnTo>
                  <a:cubicBezTo>
                    <a:pt x="1084" y="16800"/>
                    <a:pt x="489" y="16217"/>
                    <a:pt x="489" y="15478"/>
                  </a:cubicBezTo>
                  <a:lnTo>
                    <a:pt x="489" y="1810"/>
                  </a:lnTo>
                  <a:cubicBezTo>
                    <a:pt x="489" y="1084"/>
                    <a:pt x="1084" y="488"/>
                    <a:pt x="1810" y="488"/>
                  </a:cubicBezTo>
                  <a:lnTo>
                    <a:pt x="10097" y="488"/>
                  </a:lnTo>
                  <a:cubicBezTo>
                    <a:pt x="10228" y="488"/>
                    <a:pt x="10335" y="381"/>
                    <a:pt x="10335" y="250"/>
                  </a:cubicBezTo>
                  <a:cubicBezTo>
                    <a:pt x="10335" y="107"/>
                    <a:pt x="10228" y="0"/>
                    <a:pt x="10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диагностика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 err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профдефицитов</a:t>
              </a:r>
              <a:r>
                <a:rPr lang="ru-RU" sz="11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педагогов</a:t>
              </a:r>
            </a:p>
          </p:txBody>
        </p:sp>
        <p:sp>
          <p:nvSpPr>
            <p:cNvPr id="306" name="Google Shape;1010;p25">
              <a:extLst>
                <a:ext uri="{FF2B5EF4-FFF2-40B4-BE49-F238E27FC236}">
                  <a16:creationId xmlns="" xmlns:a16="http://schemas.microsoft.com/office/drawing/2014/main" id="{BC4C1CC1-D99C-4A0B-9ACD-22FD76F0BF3E}"/>
                </a:ext>
              </a:extLst>
            </p:cNvPr>
            <p:cNvSpPr/>
            <p:nvPr/>
          </p:nvSpPr>
          <p:spPr>
            <a:xfrm>
              <a:off x="3311929" y="4627735"/>
              <a:ext cx="1947959" cy="315719"/>
            </a:xfrm>
            <a:custGeom>
              <a:avLst/>
              <a:gdLst/>
              <a:ahLst/>
              <a:cxnLst/>
              <a:rect l="l" t="t" r="r" b="b"/>
              <a:pathLst>
                <a:path w="28457" h="17300" extrusionOk="0">
                  <a:moveTo>
                    <a:pt x="1810" y="0"/>
                  </a:moveTo>
                  <a:cubicBezTo>
                    <a:pt x="810" y="0"/>
                    <a:pt x="0" y="810"/>
                    <a:pt x="0" y="1810"/>
                  </a:cubicBezTo>
                  <a:lnTo>
                    <a:pt x="0" y="15478"/>
                  </a:lnTo>
                  <a:cubicBezTo>
                    <a:pt x="0" y="16478"/>
                    <a:pt x="810" y="17300"/>
                    <a:pt x="1810" y="17300"/>
                  </a:cubicBezTo>
                  <a:lnTo>
                    <a:pt x="26647" y="17300"/>
                  </a:lnTo>
                  <a:cubicBezTo>
                    <a:pt x="27647" y="17300"/>
                    <a:pt x="28456" y="16478"/>
                    <a:pt x="28456" y="15478"/>
                  </a:cubicBezTo>
                  <a:lnTo>
                    <a:pt x="28456" y="1810"/>
                  </a:lnTo>
                  <a:cubicBezTo>
                    <a:pt x="28456" y="810"/>
                    <a:pt x="27647" y="0"/>
                    <a:pt x="26647" y="0"/>
                  </a:cubicBezTo>
                  <a:lnTo>
                    <a:pt x="20967" y="0"/>
                  </a:lnTo>
                  <a:cubicBezTo>
                    <a:pt x="20836" y="0"/>
                    <a:pt x="20729" y="107"/>
                    <a:pt x="20729" y="250"/>
                  </a:cubicBezTo>
                  <a:cubicBezTo>
                    <a:pt x="20729" y="381"/>
                    <a:pt x="20836" y="488"/>
                    <a:pt x="20967" y="488"/>
                  </a:cubicBezTo>
                  <a:lnTo>
                    <a:pt x="26647" y="488"/>
                  </a:lnTo>
                  <a:cubicBezTo>
                    <a:pt x="27385" y="488"/>
                    <a:pt x="27968" y="1084"/>
                    <a:pt x="27968" y="1810"/>
                  </a:cubicBezTo>
                  <a:lnTo>
                    <a:pt x="27968" y="15478"/>
                  </a:lnTo>
                  <a:cubicBezTo>
                    <a:pt x="27968" y="16217"/>
                    <a:pt x="27385" y="16800"/>
                    <a:pt x="26647" y="16800"/>
                  </a:cubicBezTo>
                  <a:lnTo>
                    <a:pt x="1810" y="16800"/>
                  </a:lnTo>
                  <a:cubicBezTo>
                    <a:pt x="1084" y="16800"/>
                    <a:pt x="489" y="16217"/>
                    <a:pt x="489" y="15478"/>
                  </a:cubicBezTo>
                  <a:lnTo>
                    <a:pt x="489" y="1810"/>
                  </a:lnTo>
                  <a:cubicBezTo>
                    <a:pt x="489" y="1084"/>
                    <a:pt x="1084" y="488"/>
                    <a:pt x="1810" y="488"/>
                  </a:cubicBezTo>
                  <a:lnTo>
                    <a:pt x="10097" y="488"/>
                  </a:lnTo>
                  <a:cubicBezTo>
                    <a:pt x="10228" y="488"/>
                    <a:pt x="10335" y="381"/>
                    <a:pt x="10335" y="250"/>
                  </a:cubicBezTo>
                  <a:cubicBezTo>
                    <a:pt x="10335" y="107"/>
                    <a:pt x="10228" y="0"/>
                    <a:pt x="10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сессия стратегического планирования</a:t>
              </a:r>
              <a:endParaRPr sz="11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7" name="Google Shape;1010;p25">
              <a:extLst>
                <a:ext uri="{FF2B5EF4-FFF2-40B4-BE49-F238E27FC236}">
                  <a16:creationId xmlns="" xmlns:a16="http://schemas.microsoft.com/office/drawing/2014/main" id="{D6B71AA9-79A6-4AF1-AB51-A0289925C198}"/>
                </a:ext>
              </a:extLst>
            </p:cNvPr>
            <p:cNvSpPr/>
            <p:nvPr/>
          </p:nvSpPr>
          <p:spPr>
            <a:xfrm>
              <a:off x="3311928" y="5006193"/>
              <a:ext cx="1947959" cy="315719"/>
            </a:xfrm>
            <a:custGeom>
              <a:avLst/>
              <a:gdLst/>
              <a:ahLst/>
              <a:cxnLst/>
              <a:rect l="l" t="t" r="r" b="b"/>
              <a:pathLst>
                <a:path w="28457" h="17300" extrusionOk="0">
                  <a:moveTo>
                    <a:pt x="1810" y="0"/>
                  </a:moveTo>
                  <a:cubicBezTo>
                    <a:pt x="810" y="0"/>
                    <a:pt x="0" y="810"/>
                    <a:pt x="0" y="1810"/>
                  </a:cubicBezTo>
                  <a:lnTo>
                    <a:pt x="0" y="15478"/>
                  </a:lnTo>
                  <a:cubicBezTo>
                    <a:pt x="0" y="16478"/>
                    <a:pt x="810" y="17300"/>
                    <a:pt x="1810" y="17300"/>
                  </a:cubicBezTo>
                  <a:lnTo>
                    <a:pt x="26647" y="17300"/>
                  </a:lnTo>
                  <a:cubicBezTo>
                    <a:pt x="27647" y="17300"/>
                    <a:pt x="28456" y="16478"/>
                    <a:pt x="28456" y="15478"/>
                  </a:cubicBezTo>
                  <a:lnTo>
                    <a:pt x="28456" y="1810"/>
                  </a:lnTo>
                  <a:cubicBezTo>
                    <a:pt x="28456" y="810"/>
                    <a:pt x="27647" y="0"/>
                    <a:pt x="26647" y="0"/>
                  </a:cubicBezTo>
                  <a:lnTo>
                    <a:pt x="20967" y="0"/>
                  </a:lnTo>
                  <a:cubicBezTo>
                    <a:pt x="20836" y="0"/>
                    <a:pt x="20729" y="107"/>
                    <a:pt x="20729" y="250"/>
                  </a:cubicBezTo>
                  <a:cubicBezTo>
                    <a:pt x="20729" y="381"/>
                    <a:pt x="20836" y="488"/>
                    <a:pt x="20967" y="488"/>
                  </a:cubicBezTo>
                  <a:lnTo>
                    <a:pt x="26647" y="488"/>
                  </a:lnTo>
                  <a:cubicBezTo>
                    <a:pt x="27385" y="488"/>
                    <a:pt x="27968" y="1084"/>
                    <a:pt x="27968" y="1810"/>
                  </a:cubicBezTo>
                  <a:lnTo>
                    <a:pt x="27968" y="15478"/>
                  </a:lnTo>
                  <a:cubicBezTo>
                    <a:pt x="27968" y="16217"/>
                    <a:pt x="27385" y="16800"/>
                    <a:pt x="26647" y="16800"/>
                  </a:cubicBezTo>
                  <a:lnTo>
                    <a:pt x="1810" y="16800"/>
                  </a:lnTo>
                  <a:cubicBezTo>
                    <a:pt x="1084" y="16800"/>
                    <a:pt x="489" y="16217"/>
                    <a:pt x="489" y="15478"/>
                  </a:cubicBezTo>
                  <a:lnTo>
                    <a:pt x="489" y="1810"/>
                  </a:lnTo>
                  <a:cubicBezTo>
                    <a:pt x="489" y="1084"/>
                    <a:pt x="1084" y="488"/>
                    <a:pt x="1810" y="488"/>
                  </a:cubicBezTo>
                  <a:lnTo>
                    <a:pt x="10097" y="488"/>
                  </a:lnTo>
                  <a:cubicBezTo>
                    <a:pt x="10228" y="488"/>
                    <a:pt x="10335" y="381"/>
                    <a:pt x="10335" y="250"/>
                  </a:cubicBezTo>
                  <a:cubicBezTo>
                    <a:pt x="10335" y="107"/>
                    <a:pt x="10228" y="0"/>
                    <a:pt x="10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 err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самоаудит</a:t>
              </a:r>
              <a:endParaRPr sz="11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8" name="Google Shape;1010;p25">
              <a:extLst>
                <a:ext uri="{FF2B5EF4-FFF2-40B4-BE49-F238E27FC236}">
                  <a16:creationId xmlns="" xmlns:a16="http://schemas.microsoft.com/office/drawing/2014/main" id="{C9196515-1DDF-4EF5-87CB-020DACFFB691}"/>
                </a:ext>
              </a:extLst>
            </p:cNvPr>
            <p:cNvSpPr/>
            <p:nvPr/>
          </p:nvSpPr>
          <p:spPr>
            <a:xfrm>
              <a:off x="3307787" y="5373381"/>
              <a:ext cx="1947959" cy="315719"/>
            </a:xfrm>
            <a:custGeom>
              <a:avLst/>
              <a:gdLst/>
              <a:ahLst/>
              <a:cxnLst/>
              <a:rect l="l" t="t" r="r" b="b"/>
              <a:pathLst>
                <a:path w="28457" h="17300" extrusionOk="0">
                  <a:moveTo>
                    <a:pt x="1810" y="0"/>
                  </a:moveTo>
                  <a:cubicBezTo>
                    <a:pt x="810" y="0"/>
                    <a:pt x="0" y="810"/>
                    <a:pt x="0" y="1810"/>
                  </a:cubicBezTo>
                  <a:lnTo>
                    <a:pt x="0" y="15478"/>
                  </a:lnTo>
                  <a:cubicBezTo>
                    <a:pt x="0" y="16478"/>
                    <a:pt x="810" y="17300"/>
                    <a:pt x="1810" y="17300"/>
                  </a:cubicBezTo>
                  <a:lnTo>
                    <a:pt x="26647" y="17300"/>
                  </a:lnTo>
                  <a:cubicBezTo>
                    <a:pt x="27647" y="17300"/>
                    <a:pt x="28456" y="16478"/>
                    <a:pt x="28456" y="15478"/>
                  </a:cubicBezTo>
                  <a:lnTo>
                    <a:pt x="28456" y="1810"/>
                  </a:lnTo>
                  <a:cubicBezTo>
                    <a:pt x="28456" y="810"/>
                    <a:pt x="27647" y="0"/>
                    <a:pt x="26647" y="0"/>
                  </a:cubicBezTo>
                  <a:lnTo>
                    <a:pt x="20967" y="0"/>
                  </a:lnTo>
                  <a:cubicBezTo>
                    <a:pt x="20836" y="0"/>
                    <a:pt x="20729" y="107"/>
                    <a:pt x="20729" y="250"/>
                  </a:cubicBezTo>
                  <a:cubicBezTo>
                    <a:pt x="20729" y="381"/>
                    <a:pt x="20836" y="488"/>
                    <a:pt x="20967" y="488"/>
                  </a:cubicBezTo>
                  <a:lnTo>
                    <a:pt x="26647" y="488"/>
                  </a:lnTo>
                  <a:cubicBezTo>
                    <a:pt x="27385" y="488"/>
                    <a:pt x="27968" y="1084"/>
                    <a:pt x="27968" y="1810"/>
                  </a:cubicBezTo>
                  <a:lnTo>
                    <a:pt x="27968" y="15478"/>
                  </a:lnTo>
                  <a:cubicBezTo>
                    <a:pt x="27968" y="16217"/>
                    <a:pt x="27385" y="16800"/>
                    <a:pt x="26647" y="16800"/>
                  </a:cubicBezTo>
                  <a:lnTo>
                    <a:pt x="1810" y="16800"/>
                  </a:lnTo>
                  <a:cubicBezTo>
                    <a:pt x="1084" y="16800"/>
                    <a:pt x="489" y="16217"/>
                    <a:pt x="489" y="15478"/>
                  </a:cubicBezTo>
                  <a:lnTo>
                    <a:pt x="489" y="1810"/>
                  </a:lnTo>
                  <a:cubicBezTo>
                    <a:pt x="489" y="1084"/>
                    <a:pt x="1084" y="488"/>
                    <a:pt x="1810" y="488"/>
                  </a:cubicBezTo>
                  <a:lnTo>
                    <a:pt x="10097" y="488"/>
                  </a:lnTo>
                  <a:cubicBezTo>
                    <a:pt x="10228" y="488"/>
                    <a:pt x="10335" y="381"/>
                    <a:pt x="10335" y="250"/>
                  </a:cubicBezTo>
                  <a:cubicBezTo>
                    <a:pt x="10335" y="107"/>
                    <a:pt x="10228" y="0"/>
                    <a:pt x="10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выезд МНЦ для внешней оценки</a:t>
              </a:r>
              <a:endParaRPr sz="11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5" name="Google Shape;1132;p28">
              <a:extLst>
                <a:ext uri="{FF2B5EF4-FFF2-40B4-BE49-F238E27FC236}">
                  <a16:creationId xmlns="" xmlns:a16="http://schemas.microsoft.com/office/drawing/2014/main" id="{50567337-A377-4FEE-87C9-64A39F65BCAD}"/>
                </a:ext>
              </a:extLst>
            </p:cNvPr>
            <p:cNvSpPr/>
            <p:nvPr/>
          </p:nvSpPr>
          <p:spPr>
            <a:xfrm rot="5400000">
              <a:off x="4639261" y="4652310"/>
              <a:ext cx="1589610" cy="285064"/>
            </a:xfrm>
            <a:custGeom>
              <a:avLst/>
              <a:gdLst/>
              <a:ahLst/>
              <a:cxnLst/>
              <a:rect l="l" t="t" r="r" b="b"/>
              <a:pathLst>
                <a:path w="153675" h="10229" extrusionOk="0">
                  <a:moveTo>
                    <a:pt x="7978" y="1"/>
                  </a:moveTo>
                  <a:lnTo>
                    <a:pt x="7978" y="203"/>
                  </a:lnTo>
                  <a:lnTo>
                    <a:pt x="9549" y="203"/>
                  </a:lnTo>
                  <a:lnTo>
                    <a:pt x="9549" y="1"/>
                  </a:lnTo>
                  <a:close/>
                  <a:moveTo>
                    <a:pt x="11133" y="1"/>
                  </a:moveTo>
                  <a:lnTo>
                    <a:pt x="11133" y="203"/>
                  </a:lnTo>
                  <a:lnTo>
                    <a:pt x="12704" y="203"/>
                  </a:lnTo>
                  <a:lnTo>
                    <a:pt x="12704" y="1"/>
                  </a:lnTo>
                  <a:close/>
                  <a:moveTo>
                    <a:pt x="14288" y="1"/>
                  </a:moveTo>
                  <a:lnTo>
                    <a:pt x="14288" y="203"/>
                  </a:lnTo>
                  <a:lnTo>
                    <a:pt x="15871" y="203"/>
                  </a:lnTo>
                  <a:lnTo>
                    <a:pt x="15871" y="1"/>
                  </a:lnTo>
                  <a:close/>
                  <a:moveTo>
                    <a:pt x="17443" y="1"/>
                  </a:moveTo>
                  <a:lnTo>
                    <a:pt x="17443" y="203"/>
                  </a:lnTo>
                  <a:lnTo>
                    <a:pt x="19027" y="203"/>
                  </a:lnTo>
                  <a:lnTo>
                    <a:pt x="19027" y="1"/>
                  </a:lnTo>
                  <a:close/>
                  <a:moveTo>
                    <a:pt x="20610" y="1"/>
                  </a:moveTo>
                  <a:lnTo>
                    <a:pt x="20610" y="203"/>
                  </a:lnTo>
                  <a:lnTo>
                    <a:pt x="22182" y="203"/>
                  </a:lnTo>
                  <a:lnTo>
                    <a:pt x="22182" y="1"/>
                  </a:lnTo>
                  <a:close/>
                  <a:moveTo>
                    <a:pt x="23765" y="1"/>
                  </a:moveTo>
                  <a:lnTo>
                    <a:pt x="23765" y="203"/>
                  </a:lnTo>
                  <a:lnTo>
                    <a:pt x="25349" y="203"/>
                  </a:lnTo>
                  <a:lnTo>
                    <a:pt x="25349" y="1"/>
                  </a:lnTo>
                  <a:close/>
                  <a:moveTo>
                    <a:pt x="26920" y="1"/>
                  </a:moveTo>
                  <a:lnTo>
                    <a:pt x="26920" y="203"/>
                  </a:lnTo>
                  <a:lnTo>
                    <a:pt x="28504" y="203"/>
                  </a:lnTo>
                  <a:lnTo>
                    <a:pt x="28504" y="1"/>
                  </a:lnTo>
                  <a:close/>
                  <a:moveTo>
                    <a:pt x="30088" y="1"/>
                  </a:moveTo>
                  <a:lnTo>
                    <a:pt x="30088" y="203"/>
                  </a:lnTo>
                  <a:lnTo>
                    <a:pt x="31659" y="203"/>
                  </a:lnTo>
                  <a:lnTo>
                    <a:pt x="31659" y="1"/>
                  </a:lnTo>
                  <a:close/>
                  <a:moveTo>
                    <a:pt x="33243" y="1"/>
                  </a:moveTo>
                  <a:lnTo>
                    <a:pt x="33243" y="203"/>
                  </a:lnTo>
                  <a:lnTo>
                    <a:pt x="34826" y="203"/>
                  </a:lnTo>
                  <a:lnTo>
                    <a:pt x="34826" y="1"/>
                  </a:lnTo>
                  <a:close/>
                  <a:moveTo>
                    <a:pt x="36398" y="1"/>
                  </a:moveTo>
                  <a:lnTo>
                    <a:pt x="36398" y="203"/>
                  </a:lnTo>
                  <a:lnTo>
                    <a:pt x="37981" y="203"/>
                  </a:lnTo>
                  <a:lnTo>
                    <a:pt x="37981" y="1"/>
                  </a:lnTo>
                  <a:close/>
                  <a:moveTo>
                    <a:pt x="39565" y="1"/>
                  </a:moveTo>
                  <a:lnTo>
                    <a:pt x="39565" y="203"/>
                  </a:lnTo>
                  <a:lnTo>
                    <a:pt x="41137" y="203"/>
                  </a:lnTo>
                  <a:lnTo>
                    <a:pt x="41137" y="1"/>
                  </a:lnTo>
                  <a:close/>
                  <a:moveTo>
                    <a:pt x="42720" y="1"/>
                  </a:moveTo>
                  <a:lnTo>
                    <a:pt x="42720" y="203"/>
                  </a:lnTo>
                  <a:lnTo>
                    <a:pt x="44304" y="203"/>
                  </a:lnTo>
                  <a:lnTo>
                    <a:pt x="44304" y="1"/>
                  </a:lnTo>
                  <a:close/>
                  <a:moveTo>
                    <a:pt x="45875" y="1"/>
                  </a:moveTo>
                  <a:lnTo>
                    <a:pt x="45875" y="203"/>
                  </a:lnTo>
                  <a:lnTo>
                    <a:pt x="47459" y="203"/>
                  </a:lnTo>
                  <a:lnTo>
                    <a:pt x="47459" y="1"/>
                  </a:lnTo>
                  <a:close/>
                  <a:moveTo>
                    <a:pt x="49042" y="1"/>
                  </a:moveTo>
                  <a:lnTo>
                    <a:pt x="49042" y="203"/>
                  </a:lnTo>
                  <a:lnTo>
                    <a:pt x="50614" y="203"/>
                  </a:lnTo>
                  <a:lnTo>
                    <a:pt x="50614" y="1"/>
                  </a:lnTo>
                  <a:close/>
                  <a:moveTo>
                    <a:pt x="52197" y="1"/>
                  </a:moveTo>
                  <a:lnTo>
                    <a:pt x="52197" y="203"/>
                  </a:lnTo>
                  <a:lnTo>
                    <a:pt x="53781" y="203"/>
                  </a:lnTo>
                  <a:lnTo>
                    <a:pt x="53781" y="1"/>
                  </a:lnTo>
                  <a:close/>
                  <a:moveTo>
                    <a:pt x="55353" y="1"/>
                  </a:moveTo>
                  <a:lnTo>
                    <a:pt x="55353" y="203"/>
                  </a:lnTo>
                  <a:lnTo>
                    <a:pt x="56936" y="203"/>
                  </a:lnTo>
                  <a:lnTo>
                    <a:pt x="56936" y="1"/>
                  </a:lnTo>
                  <a:close/>
                  <a:moveTo>
                    <a:pt x="58520" y="1"/>
                  </a:moveTo>
                  <a:lnTo>
                    <a:pt x="58520" y="203"/>
                  </a:lnTo>
                  <a:lnTo>
                    <a:pt x="60091" y="203"/>
                  </a:lnTo>
                  <a:lnTo>
                    <a:pt x="60091" y="1"/>
                  </a:lnTo>
                  <a:close/>
                  <a:moveTo>
                    <a:pt x="61675" y="1"/>
                  </a:moveTo>
                  <a:lnTo>
                    <a:pt x="61675" y="203"/>
                  </a:lnTo>
                  <a:lnTo>
                    <a:pt x="63258" y="203"/>
                  </a:lnTo>
                  <a:lnTo>
                    <a:pt x="63258" y="1"/>
                  </a:lnTo>
                  <a:close/>
                  <a:moveTo>
                    <a:pt x="64830" y="1"/>
                  </a:moveTo>
                  <a:lnTo>
                    <a:pt x="64830" y="203"/>
                  </a:lnTo>
                  <a:lnTo>
                    <a:pt x="66414" y="203"/>
                  </a:lnTo>
                  <a:lnTo>
                    <a:pt x="66414" y="1"/>
                  </a:lnTo>
                  <a:close/>
                  <a:moveTo>
                    <a:pt x="67997" y="1"/>
                  </a:moveTo>
                  <a:lnTo>
                    <a:pt x="67997" y="203"/>
                  </a:lnTo>
                  <a:lnTo>
                    <a:pt x="69569" y="203"/>
                  </a:lnTo>
                  <a:lnTo>
                    <a:pt x="69569" y="1"/>
                  </a:lnTo>
                  <a:close/>
                  <a:moveTo>
                    <a:pt x="71152" y="1"/>
                  </a:moveTo>
                  <a:lnTo>
                    <a:pt x="71152" y="203"/>
                  </a:lnTo>
                  <a:lnTo>
                    <a:pt x="72724" y="203"/>
                  </a:lnTo>
                  <a:lnTo>
                    <a:pt x="72724" y="1"/>
                  </a:lnTo>
                  <a:close/>
                  <a:moveTo>
                    <a:pt x="74307" y="1"/>
                  </a:moveTo>
                  <a:lnTo>
                    <a:pt x="74307" y="203"/>
                  </a:lnTo>
                  <a:lnTo>
                    <a:pt x="75891" y="203"/>
                  </a:lnTo>
                  <a:lnTo>
                    <a:pt x="75891" y="1"/>
                  </a:lnTo>
                  <a:close/>
                  <a:moveTo>
                    <a:pt x="77463" y="1"/>
                  </a:moveTo>
                  <a:lnTo>
                    <a:pt x="77463" y="203"/>
                  </a:lnTo>
                  <a:lnTo>
                    <a:pt x="79046" y="203"/>
                  </a:lnTo>
                  <a:lnTo>
                    <a:pt x="79046" y="1"/>
                  </a:lnTo>
                  <a:close/>
                  <a:moveTo>
                    <a:pt x="80630" y="1"/>
                  </a:moveTo>
                  <a:lnTo>
                    <a:pt x="80630" y="203"/>
                  </a:lnTo>
                  <a:lnTo>
                    <a:pt x="82201" y="203"/>
                  </a:lnTo>
                  <a:lnTo>
                    <a:pt x="82201" y="1"/>
                  </a:lnTo>
                  <a:close/>
                  <a:moveTo>
                    <a:pt x="83785" y="1"/>
                  </a:moveTo>
                  <a:lnTo>
                    <a:pt x="83785" y="203"/>
                  </a:lnTo>
                  <a:lnTo>
                    <a:pt x="85368" y="203"/>
                  </a:lnTo>
                  <a:lnTo>
                    <a:pt x="85368" y="1"/>
                  </a:lnTo>
                  <a:close/>
                  <a:moveTo>
                    <a:pt x="86940" y="1"/>
                  </a:moveTo>
                  <a:lnTo>
                    <a:pt x="86940" y="203"/>
                  </a:lnTo>
                  <a:lnTo>
                    <a:pt x="88523" y="203"/>
                  </a:lnTo>
                  <a:lnTo>
                    <a:pt x="88523" y="1"/>
                  </a:lnTo>
                  <a:close/>
                  <a:moveTo>
                    <a:pt x="90107" y="1"/>
                  </a:moveTo>
                  <a:lnTo>
                    <a:pt x="90107" y="203"/>
                  </a:lnTo>
                  <a:lnTo>
                    <a:pt x="91679" y="203"/>
                  </a:lnTo>
                  <a:lnTo>
                    <a:pt x="91679" y="1"/>
                  </a:lnTo>
                  <a:close/>
                  <a:moveTo>
                    <a:pt x="93262" y="1"/>
                  </a:moveTo>
                  <a:lnTo>
                    <a:pt x="93262" y="203"/>
                  </a:lnTo>
                  <a:lnTo>
                    <a:pt x="94846" y="203"/>
                  </a:lnTo>
                  <a:lnTo>
                    <a:pt x="94846" y="1"/>
                  </a:lnTo>
                  <a:close/>
                  <a:moveTo>
                    <a:pt x="96417" y="1"/>
                  </a:moveTo>
                  <a:lnTo>
                    <a:pt x="96417" y="203"/>
                  </a:lnTo>
                  <a:lnTo>
                    <a:pt x="98001" y="203"/>
                  </a:lnTo>
                  <a:lnTo>
                    <a:pt x="98001" y="1"/>
                  </a:lnTo>
                  <a:close/>
                  <a:moveTo>
                    <a:pt x="99584" y="1"/>
                  </a:moveTo>
                  <a:lnTo>
                    <a:pt x="99584" y="203"/>
                  </a:lnTo>
                  <a:lnTo>
                    <a:pt x="101156" y="203"/>
                  </a:lnTo>
                  <a:lnTo>
                    <a:pt x="101156" y="1"/>
                  </a:lnTo>
                  <a:close/>
                  <a:moveTo>
                    <a:pt x="102740" y="1"/>
                  </a:moveTo>
                  <a:lnTo>
                    <a:pt x="102740" y="203"/>
                  </a:lnTo>
                  <a:lnTo>
                    <a:pt x="104323" y="203"/>
                  </a:lnTo>
                  <a:lnTo>
                    <a:pt x="104323" y="1"/>
                  </a:lnTo>
                  <a:close/>
                  <a:moveTo>
                    <a:pt x="105895" y="1"/>
                  </a:moveTo>
                  <a:lnTo>
                    <a:pt x="105895" y="203"/>
                  </a:lnTo>
                  <a:lnTo>
                    <a:pt x="107478" y="203"/>
                  </a:lnTo>
                  <a:lnTo>
                    <a:pt x="107478" y="1"/>
                  </a:lnTo>
                  <a:close/>
                  <a:moveTo>
                    <a:pt x="109062" y="1"/>
                  </a:moveTo>
                  <a:lnTo>
                    <a:pt x="109062" y="203"/>
                  </a:lnTo>
                  <a:lnTo>
                    <a:pt x="110633" y="203"/>
                  </a:lnTo>
                  <a:lnTo>
                    <a:pt x="110633" y="1"/>
                  </a:lnTo>
                  <a:close/>
                  <a:moveTo>
                    <a:pt x="112217" y="1"/>
                  </a:moveTo>
                  <a:lnTo>
                    <a:pt x="112217" y="203"/>
                  </a:lnTo>
                  <a:lnTo>
                    <a:pt x="113800" y="203"/>
                  </a:lnTo>
                  <a:lnTo>
                    <a:pt x="113800" y="1"/>
                  </a:lnTo>
                  <a:close/>
                  <a:moveTo>
                    <a:pt x="115372" y="1"/>
                  </a:moveTo>
                  <a:lnTo>
                    <a:pt x="115372" y="203"/>
                  </a:lnTo>
                  <a:lnTo>
                    <a:pt x="116956" y="203"/>
                  </a:lnTo>
                  <a:lnTo>
                    <a:pt x="116956" y="1"/>
                  </a:lnTo>
                  <a:close/>
                  <a:moveTo>
                    <a:pt x="118539" y="1"/>
                  </a:moveTo>
                  <a:lnTo>
                    <a:pt x="118539" y="203"/>
                  </a:lnTo>
                  <a:lnTo>
                    <a:pt x="120111" y="203"/>
                  </a:lnTo>
                  <a:lnTo>
                    <a:pt x="120111" y="1"/>
                  </a:lnTo>
                  <a:close/>
                  <a:moveTo>
                    <a:pt x="121694" y="1"/>
                  </a:moveTo>
                  <a:lnTo>
                    <a:pt x="121694" y="203"/>
                  </a:lnTo>
                  <a:lnTo>
                    <a:pt x="123278" y="203"/>
                  </a:lnTo>
                  <a:lnTo>
                    <a:pt x="123278" y="1"/>
                  </a:lnTo>
                  <a:close/>
                  <a:moveTo>
                    <a:pt x="124849" y="1"/>
                  </a:moveTo>
                  <a:lnTo>
                    <a:pt x="124849" y="203"/>
                  </a:lnTo>
                  <a:lnTo>
                    <a:pt x="126433" y="203"/>
                  </a:lnTo>
                  <a:lnTo>
                    <a:pt x="126433" y="1"/>
                  </a:lnTo>
                  <a:close/>
                  <a:moveTo>
                    <a:pt x="128016" y="1"/>
                  </a:moveTo>
                  <a:lnTo>
                    <a:pt x="128016" y="203"/>
                  </a:lnTo>
                  <a:lnTo>
                    <a:pt x="129588" y="203"/>
                  </a:lnTo>
                  <a:lnTo>
                    <a:pt x="129588" y="1"/>
                  </a:lnTo>
                  <a:close/>
                  <a:moveTo>
                    <a:pt x="131172" y="1"/>
                  </a:moveTo>
                  <a:lnTo>
                    <a:pt x="131172" y="203"/>
                  </a:lnTo>
                  <a:lnTo>
                    <a:pt x="132755" y="203"/>
                  </a:lnTo>
                  <a:lnTo>
                    <a:pt x="132755" y="1"/>
                  </a:lnTo>
                  <a:close/>
                  <a:moveTo>
                    <a:pt x="134327" y="1"/>
                  </a:moveTo>
                  <a:lnTo>
                    <a:pt x="134327" y="203"/>
                  </a:lnTo>
                  <a:lnTo>
                    <a:pt x="135910" y="203"/>
                  </a:lnTo>
                  <a:lnTo>
                    <a:pt x="135910" y="1"/>
                  </a:lnTo>
                  <a:close/>
                  <a:moveTo>
                    <a:pt x="137482" y="1"/>
                  </a:moveTo>
                  <a:lnTo>
                    <a:pt x="137482" y="203"/>
                  </a:lnTo>
                  <a:lnTo>
                    <a:pt x="139065" y="203"/>
                  </a:lnTo>
                  <a:lnTo>
                    <a:pt x="139065" y="1"/>
                  </a:lnTo>
                  <a:close/>
                  <a:moveTo>
                    <a:pt x="140649" y="1"/>
                  </a:moveTo>
                  <a:lnTo>
                    <a:pt x="140649" y="203"/>
                  </a:lnTo>
                  <a:lnTo>
                    <a:pt x="142221" y="203"/>
                  </a:lnTo>
                  <a:lnTo>
                    <a:pt x="142221" y="1"/>
                  </a:lnTo>
                  <a:close/>
                  <a:moveTo>
                    <a:pt x="143804" y="1"/>
                  </a:moveTo>
                  <a:lnTo>
                    <a:pt x="143804" y="203"/>
                  </a:lnTo>
                  <a:lnTo>
                    <a:pt x="145388" y="203"/>
                  </a:lnTo>
                  <a:lnTo>
                    <a:pt x="145388" y="1"/>
                  </a:lnTo>
                  <a:close/>
                  <a:moveTo>
                    <a:pt x="146959" y="1"/>
                  </a:moveTo>
                  <a:lnTo>
                    <a:pt x="146959" y="203"/>
                  </a:lnTo>
                  <a:lnTo>
                    <a:pt x="148543" y="203"/>
                  </a:lnTo>
                  <a:lnTo>
                    <a:pt x="148543" y="1"/>
                  </a:lnTo>
                  <a:close/>
                  <a:moveTo>
                    <a:pt x="5239" y="1"/>
                  </a:moveTo>
                  <a:cubicBezTo>
                    <a:pt x="5096" y="1"/>
                    <a:pt x="4953" y="13"/>
                    <a:pt x="4811" y="25"/>
                  </a:cubicBezTo>
                  <a:lnTo>
                    <a:pt x="4822" y="215"/>
                  </a:lnTo>
                  <a:cubicBezTo>
                    <a:pt x="4965" y="203"/>
                    <a:pt x="5096" y="203"/>
                    <a:pt x="5239" y="203"/>
                  </a:cubicBezTo>
                  <a:lnTo>
                    <a:pt x="6394" y="203"/>
                  </a:lnTo>
                  <a:lnTo>
                    <a:pt x="6394" y="1"/>
                  </a:lnTo>
                  <a:close/>
                  <a:moveTo>
                    <a:pt x="150126" y="287"/>
                  </a:moveTo>
                  <a:lnTo>
                    <a:pt x="150067" y="465"/>
                  </a:lnTo>
                  <a:cubicBezTo>
                    <a:pt x="150555" y="632"/>
                    <a:pt x="151007" y="882"/>
                    <a:pt x="151424" y="1192"/>
                  </a:cubicBezTo>
                  <a:lnTo>
                    <a:pt x="151543" y="1025"/>
                  </a:lnTo>
                  <a:cubicBezTo>
                    <a:pt x="151115" y="703"/>
                    <a:pt x="150638" y="453"/>
                    <a:pt x="150126" y="287"/>
                  </a:cubicBezTo>
                  <a:close/>
                  <a:moveTo>
                    <a:pt x="3251" y="394"/>
                  </a:moveTo>
                  <a:cubicBezTo>
                    <a:pt x="2751" y="608"/>
                    <a:pt x="2286" y="882"/>
                    <a:pt x="1882" y="1227"/>
                  </a:cubicBezTo>
                  <a:lnTo>
                    <a:pt x="2001" y="1382"/>
                  </a:lnTo>
                  <a:cubicBezTo>
                    <a:pt x="2406" y="1049"/>
                    <a:pt x="2846" y="775"/>
                    <a:pt x="3322" y="584"/>
                  </a:cubicBezTo>
                  <a:lnTo>
                    <a:pt x="3251" y="394"/>
                  </a:lnTo>
                  <a:close/>
                  <a:moveTo>
                    <a:pt x="152674" y="2168"/>
                  </a:moveTo>
                  <a:lnTo>
                    <a:pt x="152520" y="2287"/>
                  </a:lnTo>
                  <a:cubicBezTo>
                    <a:pt x="152817" y="2704"/>
                    <a:pt x="153055" y="3168"/>
                    <a:pt x="153222" y="3656"/>
                  </a:cubicBezTo>
                  <a:lnTo>
                    <a:pt x="153413" y="3597"/>
                  </a:lnTo>
                  <a:cubicBezTo>
                    <a:pt x="153234" y="3085"/>
                    <a:pt x="152996" y="2596"/>
                    <a:pt x="152674" y="2168"/>
                  </a:cubicBezTo>
                  <a:close/>
                  <a:moveTo>
                    <a:pt x="822" y="2430"/>
                  </a:moveTo>
                  <a:cubicBezTo>
                    <a:pt x="536" y="2894"/>
                    <a:pt x="310" y="3382"/>
                    <a:pt x="179" y="3906"/>
                  </a:cubicBezTo>
                  <a:lnTo>
                    <a:pt x="370" y="3954"/>
                  </a:lnTo>
                  <a:cubicBezTo>
                    <a:pt x="501" y="3454"/>
                    <a:pt x="703" y="2977"/>
                    <a:pt x="989" y="2537"/>
                  </a:cubicBezTo>
                  <a:lnTo>
                    <a:pt x="822" y="2430"/>
                  </a:lnTo>
                  <a:close/>
                  <a:moveTo>
                    <a:pt x="153674" y="5168"/>
                  </a:moveTo>
                  <a:lnTo>
                    <a:pt x="153472" y="5180"/>
                  </a:lnTo>
                  <a:lnTo>
                    <a:pt x="153472" y="6752"/>
                  </a:lnTo>
                  <a:lnTo>
                    <a:pt x="153674" y="6752"/>
                  </a:lnTo>
                  <a:lnTo>
                    <a:pt x="153674" y="5168"/>
                  </a:lnTo>
                  <a:close/>
                  <a:moveTo>
                    <a:pt x="0" y="5490"/>
                  </a:moveTo>
                  <a:lnTo>
                    <a:pt x="0" y="7073"/>
                  </a:lnTo>
                  <a:lnTo>
                    <a:pt x="203" y="7073"/>
                  </a:lnTo>
                  <a:lnTo>
                    <a:pt x="203" y="5490"/>
                  </a:lnTo>
                  <a:close/>
                  <a:moveTo>
                    <a:pt x="153472" y="8335"/>
                  </a:moveTo>
                  <a:lnTo>
                    <a:pt x="153472" y="9907"/>
                  </a:lnTo>
                  <a:lnTo>
                    <a:pt x="153674" y="9907"/>
                  </a:lnTo>
                  <a:lnTo>
                    <a:pt x="153674" y="8335"/>
                  </a:lnTo>
                  <a:close/>
                  <a:moveTo>
                    <a:pt x="0" y="8657"/>
                  </a:moveTo>
                  <a:lnTo>
                    <a:pt x="0" y="10228"/>
                  </a:lnTo>
                  <a:lnTo>
                    <a:pt x="203" y="10228"/>
                  </a:lnTo>
                  <a:lnTo>
                    <a:pt x="203" y="8657"/>
                  </a:lnTo>
                  <a:close/>
                </a:path>
              </a:pathLst>
            </a:custGeom>
            <a:solidFill>
              <a:srgbClr val="3399FF"/>
            </a:solidFill>
            <a:ln w="31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255" name="Прямая соединительная линия 254">
              <a:extLst>
                <a:ext uri="{FF2B5EF4-FFF2-40B4-BE49-F238E27FC236}">
                  <a16:creationId xmlns="" xmlns:a16="http://schemas.microsoft.com/office/drawing/2014/main" id="{4235BB69-6ADD-4488-9EAE-6C80336E25EA}"/>
                </a:ext>
              </a:extLst>
            </p:cNvPr>
            <p:cNvCxnSpPr>
              <a:cxnSpLocks/>
            </p:cNvCxnSpPr>
            <p:nvPr/>
          </p:nvCxnSpPr>
          <p:spPr>
            <a:xfrm>
              <a:off x="5269428" y="4445000"/>
              <a:ext cx="30717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Прямая соединительная линия 150">
              <a:extLst>
                <a:ext uri="{FF2B5EF4-FFF2-40B4-BE49-F238E27FC236}">
                  <a16:creationId xmlns="" xmlns:a16="http://schemas.microsoft.com/office/drawing/2014/main" id="{00288ED3-7731-4122-92ED-93D106CBEDA4}"/>
                </a:ext>
              </a:extLst>
            </p:cNvPr>
            <p:cNvCxnSpPr>
              <a:cxnSpLocks/>
            </p:cNvCxnSpPr>
            <p:nvPr/>
          </p:nvCxnSpPr>
          <p:spPr>
            <a:xfrm>
              <a:off x="5255746" y="4780627"/>
              <a:ext cx="32085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единительная линия 151">
              <a:extLst>
                <a:ext uri="{FF2B5EF4-FFF2-40B4-BE49-F238E27FC236}">
                  <a16:creationId xmlns="" xmlns:a16="http://schemas.microsoft.com/office/drawing/2014/main" id="{6909BEFC-B02E-4AD0-95F4-C73B42589C9C}"/>
                </a:ext>
              </a:extLst>
            </p:cNvPr>
            <p:cNvCxnSpPr>
              <a:cxnSpLocks/>
            </p:cNvCxnSpPr>
            <p:nvPr/>
          </p:nvCxnSpPr>
          <p:spPr>
            <a:xfrm>
              <a:off x="5255746" y="5176418"/>
              <a:ext cx="32085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="" xmlns:a16="http://schemas.microsoft.com/office/drawing/2014/main" id="{BE08C6F5-5591-47FC-99A3-EC011B8E0868}"/>
                </a:ext>
              </a:extLst>
            </p:cNvPr>
            <p:cNvCxnSpPr/>
            <p:nvPr/>
          </p:nvCxnSpPr>
          <p:spPr>
            <a:xfrm>
              <a:off x="5576598" y="4780627"/>
              <a:ext cx="2431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47">
            <a:extLst>
              <a:ext uri="{FF2B5EF4-FFF2-40B4-BE49-F238E27FC236}">
                <a16:creationId xmlns="" xmlns:a16="http://schemas.microsoft.com/office/drawing/2014/main" id="{B94E8C56-6DC5-4C63-873C-685935C34AF8}"/>
              </a:ext>
            </a:extLst>
          </p:cNvPr>
          <p:cNvGrpSpPr/>
          <p:nvPr/>
        </p:nvGrpSpPr>
        <p:grpSpPr>
          <a:xfrm>
            <a:off x="1537636" y="5022088"/>
            <a:ext cx="1531115" cy="895125"/>
            <a:chOff x="1584708" y="5368822"/>
            <a:chExt cx="1531115" cy="895125"/>
          </a:xfrm>
        </p:grpSpPr>
        <p:sp>
          <p:nvSpPr>
            <p:cNvPr id="163" name="Google Shape;1010;p25">
              <a:extLst>
                <a:ext uri="{FF2B5EF4-FFF2-40B4-BE49-F238E27FC236}">
                  <a16:creationId xmlns="" xmlns:a16="http://schemas.microsoft.com/office/drawing/2014/main" id="{E0CE62E9-6A8B-4B06-95E7-27DC4370232A}"/>
                </a:ext>
              </a:extLst>
            </p:cNvPr>
            <p:cNvSpPr/>
            <p:nvPr/>
          </p:nvSpPr>
          <p:spPr>
            <a:xfrm>
              <a:off x="1584708" y="5368822"/>
              <a:ext cx="1531115" cy="895125"/>
            </a:xfrm>
            <a:custGeom>
              <a:avLst/>
              <a:gdLst/>
              <a:ahLst/>
              <a:cxnLst/>
              <a:rect l="l" t="t" r="r" b="b"/>
              <a:pathLst>
                <a:path w="28457" h="17300" extrusionOk="0">
                  <a:moveTo>
                    <a:pt x="1810" y="0"/>
                  </a:moveTo>
                  <a:cubicBezTo>
                    <a:pt x="810" y="0"/>
                    <a:pt x="0" y="810"/>
                    <a:pt x="0" y="1810"/>
                  </a:cubicBezTo>
                  <a:lnTo>
                    <a:pt x="0" y="15478"/>
                  </a:lnTo>
                  <a:cubicBezTo>
                    <a:pt x="0" y="16478"/>
                    <a:pt x="810" y="17300"/>
                    <a:pt x="1810" y="17300"/>
                  </a:cubicBezTo>
                  <a:lnTo>
                    <a:pt x="26647" y="17300"/>
                  </a:lnTo>
                  <a:cubicBezTo>
                    <a:pt x="27647" y="17300"/>
                    <a:pt x="28456" y="16478"/>
                    <a:pt x="28456" y="15478"/>
                  </a:cubicBezTo>
                  <a:lnTo>
                    <a:pt x="28456" y="1810"/>
                  </a:lnTo>
                  <a:cubicBezTo>
                    <a:pt x="28456" y="810"/>
                    <a:pt x="27647" y="0"/>
                    <a:pt x="26647" y="0"/>
                  </a:cubicBezTo>
                  <a:lnTo>
                    <a:pt x="20967" y="0"/>
                  </a:lnTo>
                  <a:cubicBezTo>
                    <a:pt x="20836" y="0"/>
                    <a:pt x="20729" y="107"/>
                    <a:pt x="20729" y="250"/>
                  </a:cubicBezTo>
                  <a:cubicBezTo>
                    <a:pt x="20729" y="381"/>
                    <a:pt x="20836" y="488"/>
                    <a:pt x="20967" y="488"/>
                  </a:cubicBezTo>
                  <a:lnTo>
                    <a:pt x="26647" y="488"/>
                  </a:lnTo>
                  <a:cubicBezTo>
                    <a:pt x="27385" y="488"/>
                    <a:pt x="27968" y="1084"/>
                    <a:pt x="27968" y="1810"/>
                  </a:cubicBezTo>
                  <a:lnTo>
                    <a:pt x="27968" y="15478"/>
                  </a:lnTo>
                  <a:cubicBezTo>
                    <a:pt x="27968" y="16217"/>
                    <a:pt x="27385" y="16800"/>
                    <a:pt x="26647" y="16800"/>
                  </a:cubicBezTo>
                  <a:lnTo>
                    <a:pt x="1810" y="16800"/>
                  </a:lnTo>
                  <a:cubicBezTo>
                    <a:pt x="1084" y="16800"/>
                    <a:pt x="489" y="16217"/>
                    <a:pt x="489" y="15478"/>
                  </a:cubicBezTo>
                  <a:lnTo>
                    <a:pt x="489" y="1810"/>
                  </a:lnTo>
                  <a:cubicBezTo>
                    <a:pt x="489" y="1084"/>
                    <a:pt x="1084" y="488"/>
                    <a:pt x="1810" y="488"/>
                  </a:cubicBezTo>
                  <a:lnTo>
                    <a:pt x="10097" y="488"/>
                  </a:lnTo>
                  <a:cubicBezTo>
                    <a:pt x="10228" y="488"/>
                    <a:pt x="10335" y="381"/>
                    <a:pt x="10335" y="250"/>
                  </a:cubicBezTo>
                  <a:cubicBezTo>
                    <a:pt x="10335" y="107"/>
                    <a:pt x="10228" y="0"/>
                    <a:pt x="10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   фиксация рисковых профилей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   консультации по  созданию программ развития</a:t>
              </a:r>
              <a:endParaRPr sz="10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4" name="Полилиния 96">
              <a:extLst>
                <a:ext uri="{FF2B5EF4-FFF2-40B4-BE49-F238E27FC236}">
                  <a16:creationId xmlns="" xmlns:a16="http://schemas.microsoft.com/office/drawing/2014/main" id="{6D7F7448-09AB-44C1-A643-9B6978D4405B}"/>
                </a:ext>
              </a:extLst>
            </p:cNvPr>
            <p:cNvSpPr/>
            <p:nvPr/>
          </p:nvSpPr>
          <p:spPr>
            <a:xfrm>
              <a:off x="1695574" y="5437191"/>
              <a:ext cx="101974" cy="147125"/>
            </a:xfrm>
            <a:custGeom>
              <a:avLst/>
              <a:gdLst>
                <a:gd name="connsiteX0" fmla="*/ 1498600 w 1701800"/>
                <a:gd name="connsiteY0" fmla="*/ 0 h 1341120"/>
                <a:gd name="connsiteX1" fmla="*/ 1701800 w 1701800"/>
                <a:gd name="connsiteY1" fmla="*/ 203200 h 1341120"/>
                <a:gd name="connsiteX2" fmla="*/ 563880 w 1701800"/>
                <a:gd name="connsiteY2" fmla="*/ 1341120 h 1341120"/>
                <a:gd name="connsiteX3" fmla="*/ 0 w 1701800"/>
                <a:gd name="connsiteY3" fmla="*/ 777240 h 1341120"/>
                <a:gd name="connsiteX4" fmla="*/ 195580 w 1701800"/>
                <a:gd name="connsiteY4" fmla="*/ 581660 h 1341120"/>
                <a:gd name="connsiteX5" fmla="*/ 558800 w 1701800"/>
                <a:gd name="connsiteY5" fmla="*/ 944880 h 1341120"/>
                <a:gd name="connsiteX6" fmla="*/ 1498600 w 1701800"/>
                <a:gd name="connsiteY6" fmla="*/ 0 h 13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1800" h="1341120">
                  <a:moveTo>
                    <a:pt x="1498600" y="0"/>
                  </a:moveTo>
                  <a:lnTo>
                    <a:pt x="1701800" y="203200"/>
                  </a:lnTo>
                  <a:lnTo>
                    <a:pt x="563880" y="1341120"/>
                  </a:lnTo>
                  <a:lnTo>
                    <a:pt x="0" y="777240"/>
                  </a:lnTo>
                  <a:lnTo>
                    <a:pt x="195580" y="581660"/>
                  </a:lnTo>
                  <a:lnTo>
                    <a:pt x="558800" y="944880"/>
                  </a:lnTo>
                  <a:lnTo>
                    <a:pt x="1498600" y="0"/>
                  </a:ln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Полилиния 96">
              <a:extLst>
                <a:ext uri="{FF2B5EF4-FFF2-40B4-BE49-F238E27FC236}">
                  <a16:creationId xmlns="" xmlns:a16="http://schemas.microsoft.com/office/drawing/2014/main" id="{06DACF20-C753-4AB4-9F71-52E3BB8AEE70}"/>
                </a:ext>
              </a:extLst>
            </p:cNvPr>
            <p:cNvSpPr/>
            <p:nvPr/>
          </p:nvSpPr>
          <p:spPr>
            <a:xfrm>
              <a:off x="1684423" y="5740553"/>
              <a:ext cx="101974" cy="147125"/>
            </a:xfrm>
            <a:custGeom>
              <a:avLst/>
              <a:gdLst>
                <a:gd name="connsiteX0" fmla="*/ 1498600 w 1701800"/>
                <a:gd name="connsiteY0" fmla="*/ 0 h 1341120"/>
                <a:gd name="connsiteX1" fmla="*/ 1701800 w 1701800"/>
                <a:gd name="connsiteY1" fmla="*/ 203200 h 1341120"/>
                <a:gd name="connsiteX2" fmla="*/ 563880 w 1701800"/>
                <a:gd name="connsiteY2" fmla="*/ 1341120 h 1341120"/>
                <a:gd name="connsiteX3" fmla="*/ 0 w 1701800"/>
                <a:gd name="connsiteY3" fmla="*/ 777240 h 1341120"/>
                <a:gd name="connsiteX4" fmla="*/ 195580 w 1701800"/>
                <a:gd name="connsiteY4" fmla="*/ 581660 h 1341120"/>
                <a:gd name="connsiteX5" fmla="*/ 558800 w 1701800"/>
                <a:gd name="connsiteY5" fmla="*/ 944880 h 1341120"/>
                <a:gd name="connsiteX6" fmla="*/ 1498600 w 1701800"/>
                <a:gd name="connsiteY6" fmla="*/ 0 h 13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1800" h="1341120">
                  <a:moveTo>
                    <a:pt x="1498600" y="0"/>
                  </a:moveTo>
                  <a:lnTo>
                    <a:pt x="1701800" y="203200"/>
                  </a:lnTo>
                  <a:lnTo>
                    <a:pt x="563880" y="1341120"/>
                  </a:lnTo>
                  <a:lnTo>
                    <a:pt x="0" y="777240"/>
                  </a:lnTo>
                  <a:lnTo>
                    <a:pt x="195580" y="581660"/>
                  </a:lnTo>
                  <a:lnTo>
                    <a:pt x="558800" y="944880"/>
                  </a:lnTo>
                  <a:lnTo>
                    <a:pt x="1498600" y="0"/>
                  </a:lnTo>
                  <a:close/>
                </a:path>
              </a:pathLst>
            </a:custGeom>
            <a:solidFill>
              <a:srgbClr val="007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55" name="Прямая соединительная линия 54">
            <a:extLst>
              <a:ext uri="{FF2B5EF4-FFF2-40B4-BE49-F238E27FC236}">
                <a16:creationId xmlns="" xmlns:a16="http://schemas.microsoft.com/office/drawing/2014/main" id="{FB238D7B-0C99-4182-BEF9-D4E792C8734B}"/>
              </a:ext>
            </a:extLst>
          </p:cNvPr>
          <p:cNvCxnSpPr>
            <a:cxnSpLocks/>
          </p:cNvCxnSpPr>
          <p:nvPr/>
        </p:nvCxnSpPr>
        <p:spPr>
          <a:xfrm>
            <a:off x="6176513" y="3667715"/>
            <a:ext cx="0" cy="2487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="" xmlns:a16="http://schemas.microsoft.com/office/drawing/2014/main" id="{0A55E0AA-8EAF-42A5-A767-4D7998CB22E1}"/>
              </a:ext>
            </a:extLst>
          </p:cNvPr>
          <p:cNvCxnSpPr>
            <a:cxnSpLocks/>
          </p:cNvCxnSpPr>
          <p:nvPr/>
        </p:nvCxnSpPr>
        <p:spPr>
          <a:xfrm flipH="1">
            <a:off x="2835986" y="6158673"/>
            <a:ext cx="33405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 стрелкой 255">
            <a:extLst>
              <a:ext uri="{FF2B5EF4-FFF2-40B4-BE49-F238E27FC236}">
                <a16:creationId xmlns="" xmlns:a16="http://schemas.microsoft.com/office/drawing/2014/main" id="{AB2972F6-9184-462C-AC47-FE3ADB0B255E}"/>
              </a:ext>
            </a:extLst>
          </p:cNvPr>
          <p:cNvCxnSpPr/>
          <p:nvPr/>
        </p:nvCxnSpPr>
        <p:spPr>
          <a:xfrm flipH="1">
            <a:off x="2835986" y="6354159"/>
            <a:ext cx="44434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>
            <a:extLst>
              <a:ext uri="{FF2B5EF4-FFF2-40B4-BE49-F238E27FC236}">
                <a16:creationId xmlns="" xmlns:a16="http://schemas.microsoft.com/office/drawing/2014/main" id="{45602A0A-654B-4B76-8F70-5011880B7309}"/>
              </a:ext>
            </a:extLst>
          </p:cNvPr>
          <p:cNvSpPr txBox="1"/>
          <p:nvPr/>
        </p:nvSpPr>
        <p:spPr>
          <a:xfrm>
            <a:off x="6130534" y="3820420"/>
            <a:ext cx="323165" cy="192120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900" dirty="0">
                <a:latin typeface="Fira Sans Extra Condensed Medium" panose="020B0604020202020204" charset="0"/>
              </a:rPr>
              <a:t>Консультация специалистов МНЦ</a:t>
            </a:r>
          </a:p>
        </p:txBody>
      </p:sp>
      <p:grpSp>
        <p:nvGrpSpPr>
          <p:cNvPr id="28" name="Группа 2">
            <a:extLst>
              <a:ext uri="{FF2B5EF4-FFF2-40B4-BE49-F238E27FC236}">
                <a16:creationId xmlns="" xmlns:a16="http://schemas.microsoft.com/office/drawing/2014/main" id="{3FB8976A-0573-4FA4-A376-F0820C65C4CC}"/>
              </a:ext>
            </a:extLst>
          </p:cNvPr>
          <p:cNvGrpSpPr/>
          <p:nvPr/>
        </p:nvGrpSpPr>
        <p:grpSpPr>
          <a:xfrm>
            <a:off x="1859280" y="513437"/>
            <a:ext cx="5386361" cy="3219591"/>
            <a:chOff x="1859280" y="513437"/>
            <a:chExt cx="5386361" cy="3219591"/>
          </a:xfrm>
        </p:grpSpPr>
        <p:grpSp>
          <p:nvGrpSpPr>
            <p:cNvPr id="29" name="Google Shape;2097;p38">
              <a:extLst>
                <a:ext uri="{FF2B5EF4-FFF2-40B4-BE49-F238E27FC236}">
                  <a16:creationId xmlns="" xmlns:a16="http://schemas.microsoft.com/office/drawing/2014/main" id="{60179ACE-D478-4A01-B29C-38EC4A0B1BC0}"/>
                </a:ext>
              </a:extLst>
            </p:cNvPr>
            <p:cNvGrpSpPr/>
            <p:nvPr/>
          </p:nvGrpSpPr>
          <p:grpSpPr>
            <a:xfrm>
              <a:off x="3648075" y="2401208"/>
              <a:ext cx="1331820" cy="1331820"/>
              <a:chOff x="3912822" y="1676589"/>
              <a:chExt cx="1331820" cy="1331820"/>
            </a:xfrm>
          </p:grpSpPr>
          <p:sp>
            <p:nvSpPr>
              <p:cNvPr id="7" name="Google Shape;2098;p38">
                <a:extLst>
                  <a:ext uri="{FF2B5EF4-FFF2-40B4-BE49-F238E27FC236}">
                    <a16:creationId xmlns="" xmlns:a16="http://schemas.microsoft.com/office/drawing/2014/main" id="{70142474-E4F6-4A84-9522-30DBC23F27A3}"/>
                  </a:ext>
                </a:extLst>
              </p:cNvPr>
              <p:cNvSpPr/>
              <p:nvPr/>
            </p:nvSpPr>
            <p:spPr>
              <a:xfrm>
                <a:off x="4578846" y="2342612"/>
                <a:ext cx="665797" cy="665797"/>
              </a:xfrm>
              <a:custGeom>
                <a:avLst/>
                <a:gdLst/>
                <a:ahLst/>
                <a:cxnLst/>
                <a:rect l="l" t="t" r="r" b="b"/>
                <a:pathLst>
                  <a:path w="35363" h="35363" extrusionOk="0">
                    <a:moveTo>
                      <a:pt x="1" y="1"/>
                    </a:moveTo>
                    <a:lnTo>
                      <a:pt x="1" y="35362"/>
                    </a:lnTo>
                    <a:cubicBezTo>
                      <a:pt x="19527" y="35362"/>
                      <a:pt x="35362" y="19527"/>
                      <a:pt x="35362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099;p38">
                <a:extLst>
                  <a:ext uri="{FF2B5EF4-FFF2-40B4-BE49-F238E27FC236}">
                    <a16:creationId xmlns="" xmlns:a16="http://schemas.microsoft.com/office/drawing/2014/main" id="{0E5701B7-E42D-4B24-9BED-07AD98A3EA5C}"/>
                  </a:ext>
                </a:extLst>
              </p:cNvPr>
              <p:cNvSpPr/>
              <p:nvPr/>
            </p:nvSpPr>
            <p:spPr>
              <a:xfrm>
                <a:off x="3912822" y="1676589"/>
                <a:ext cx="666004" cy="666004"/>
              </a:xfrm>
              <a:custGeom>
                <a:avLst/>
                <a:gdLst/>
                <a:ahLst/>
                <a:cxnLst/>
                <a:rect l="l" t="t" r="r" b="b"/>
                <a:pathLst>
                  <a:path w="35374" h="35374" extrusionOk="0">
                    <a:moveTo>
                      <a:pt x="35374" y="1"/>
                    </a:moveTo>
                    <a:cubicBezTo>
                      <a:pt x="15836" y="1"/>
                      <a:pt x="0" y="15836"/>
                      <a:pt x="0" y="35374"/>
                    </a:cubicBezTo>
                    <a:lnTo>
                      <a:pt x="35374" y="35374"/>
                    </a:lnTo>
                    <a:lnTo>
                      <a:pt x="35374" y="1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100;p38">
                <a:extLst>
                  <a:ext uri="{FF2B5EF4-FFF2-40B4-BE49-F238E27FC236}">
                    <a16:creationId xmlns="" xmlns:a16="http://schemas.microsoft.com/office/drawing/2014/main" id="{26720557-95B4-4866-B3AC-EE906B4AA649}"/>
                  </a:ext>
                </a:extLst>
              </p:cNvPr>
              <p:cNvSpPr/>
              <p:nvPr/>
            </p:nvSpPr>
            <p:spPr>
              <a:xfrm>
                <a:off x="3986800" y="1750566"/>
                <a:ext cx="1183836" cy="1183836"/>
              </a:xfrm>
              <a:custGeom>
                <a:avLst/>
                <a:gdLst/>
                <a:ahLst/>
                <a:cxnLst/>
                <a:rect l="l" t="t" r="r" b="b"/>
                <a:pathLst>
                  <a:path w="62878" h="62878" extrusionOk="0">
                    <a:moveTo>
                      <a:pt x="31445" y="1"/>
                    </a:moveTo>
                    <a:cubicBezTo>
                      <a:pt x="14085" y="1"/>
                      <a:pt x="0" y="14074"/>
                      <a:pt x="0" y="31445"/>
                    </a:cubicBezTo>
                    <a:cubicBezTo>
                      <a:pt x="0" y="48804"/>
                      <a:pt x="14085" y="62877"/>
                      <a:pt x="31445" y="62877"/>
                    </a:cubicBezTo>
                    <a:cubicBezTo>
                      <a:pt x="48804" y="62877"/>
                      <a:pt x="62877" y="48804"/>
                      <a:pt x="62877" y="31445"/>
                    </a:cubicBezTo>
                    <a:cubicBezTo>
                      <a:pt x="62877" y="14074"/>
                      <a:pt x="48804" y="1"/>
                      <a:pt x="31445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2101;p38">
                <a:extLst>
                  <a:ext uri="{FF2B5EF4-FFF2-40B4-BE49-F238E27FC236}">
                    <a16:creationId xmlns="" xmlns:a16="http://schemas.microsoft.com/office/drawing/2014/main" id="{3CEA687A-9D44-40EB-A654-EC391DE6C9C0}"/>
                  </a:ext>
                </a:extLst>
              </p:cNvPr>
              <p:cNvSpPr/>
              <p:nvPr/>
            </p:nvSpPr>
            <p:spPr>
              <a:xfrm>
                <a:off x="4087909" y="1851676"/>
                <a:ext cx="981628" cy="981628"/>
              </a:xfrm>
              <a:custGeom>
                <a:avLst/>
                <a:gdLst/>
                <a:ahLst/>
                <a:cxnLst/>
                <a:rect l="l" t="t" r="r" b="b"/>
                <a:pathLst>
                  <a:path w="52138" h="52138" extrusionOk="0">
                    <a:moveTo>
                      <a:pt x="26075" y="0"/>
                    </a:moveTo>
                    <a:cubicBezTo>
                      <a:pt x="11680" y="0"/>
                      <a:pt x="0" y="11668"/>
                      <a:pt x="0" y="26075"/>
                    </a:cubicBezTo>
                    <a:cubicBezTo>
                      <a:pt x="0" y="40470"/>
                      <a:pt x="11680" y="52138"/>
                      <a:pt x="26075" y="52138"/>
                    </a:cubicBezTo>
                    <a:cubicBezTo>
                      <a:pt x="40469" y="52138"/>
                      <a:pt x="52138" y="40470"/>
                      <a:pt x="52138" y="26075"/>
                    </a:cubicBezTo>
                    <a:cubicBezTo>
                      <a:pt x="52138" y="11668"/>
                      <a:pt x="40469" y="0"/>
                      <a:pt x="260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dirty="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ШНОР</a:t>
                </a:r>
                <a:endParaRPr dirty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22" name="Google Shape;889;p25">
              <a:extLst>
                <a:ext uri="{FF2B5EF4-FFF2-40B4-BE49-F238E27FC236}">
                  <a16:creationId xmlns="" xmlns:a16="http://schemas.microsoft.com/office/drawing/2014/main" id="{046ABE1A-E166-472F-A0CF-5ACC74F02028}"/>
                </a:ext>
              </a:extLst>
            </p:cNvPr>
            <p:cNvSpPr/>
            <p:nvPr/>
          </p:nvSpPr>
          <p:spPr>
            <a:xfrm>
              <a:off x="2037741" y="1741918"/>
              <a:ext cx="1093047" cy="389950"/>
            </a:xfrm>
            <a:custGeom>
              <a:avLst/>
              <a:gdLst/>
              <a:ahLst/>
              <a:cxnLst/>
              <a:rect l="l" t="t" r="r" b="b"/>
              <a:pathLst>
                <a:path w="39220" h="15598" extrusionOk="0">
                  <a:moveTo>
                    <a:pt x="7371" y="0"/>
                  </a:moveTo>
                  <a:cubicBezTo>
                    <a:pt x="3310" y="0"/>
                    <a:pt x="1" y="3298"/>
                    <a:pt x="1" y="7370"/>
                  </a:cubicBezTo>
                  <a:lnTo>
                    <a:pt x="1" y="8228"/>
                  </a:lnTo>
                  <a:cubicBezTo>
                    <a:pt x="1" y="12288"/>
                    <a:pt x="3310" y="15597"/>
                    <a:pt x="7371" y="15597"/>
                  </a:cubicBezTo>
                  <a:lnTo>
                    <a:pt x="31838" y="15597"/>
                  </a:lnTo>
                  <a:cubicBezTo>
                    <a:pt x="35910" y="15597"/>
                    <a:pt x="39220" y="12288"/>
                    <a:pt x="39220" y="8228"/>
                  </a:cubicBezTo>
                  <a:lnTo>
                    <a:pt x="39220" y="7370"/>
                  </a:lnTo>
                  <a:cubicBezTo>
                    <a:pt x="39220" y="3298"/>
                    <a:pt x="35910" y="0"/>
                    <a:pt x="3183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 err="1">
                  <a:solidFill>
                    <a:schemeClr val="tx1"/>
                  </a:solidFill>
                  <a:latin typeface="Fira Sans Extra Condensed" panose="020B0604020202020204" charset="0"/>
                  <a:ea typeface="Roboto" panose="02000000000000000000" pitchFamily="2" charset="0"/>
                  <a:cs typeface="Fira Sans Extra Condensed Medium"/>
                  <a:sym typeface="Fira Sans Extra Condensed Medium"/>
                </a:rPr>
                <a:t>супервизия</a:t>
              </a:r>
              <a:endParaRPr sz="1100" dirty="0">
                <a:solidFill>
                  <a:schemeClr val="tx1"/>
                </a:solidFill>
                <a:latin typeface="Fira Sans Extra Condensed" panose="020B0604020202020204" charset="0"/>
                <a:ea typeface="Roboto" panose="02000000000000000000" pitchFamily="2" charset="0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" name="Google Shape;889;p25">
              <a:extLst>
                <a:ext uri="{FF2B5EF4-FFF2-40B4-BE49-F238E27FC236}">
                  <a16:creationId xmlns="" xmlns:a16="http://schemas.microsoft.com/office/drawing/2014/main" id="{4DA90648-7048-4807-AF7E-82CD3E9DF12F}"/>
                </a:ext>
              </a:extLst>
            </p:cNvPr>
            <p:cNvSpPr/>
            <p:nvPr/>
          </p:nvSpPr>
          <p:spPr>
            <a:xfrm>
              <a:off x="3358078" y="1737106"/>
              <a:ext cx="1183826" cy="389950"/>
            </a:xfrm>
            <a:custGeom>
              <a:avLst/>
              <a:gdLst/>
              <a:ahLst/>
              <a:cxnLst/>
              <a:rect l="l" t="t" r="r" b="b"/>
              <a:pathLst>
                <a:path w="39220" h="15598" extrusionOk="0">
                  <a:moveTo>
                    <a:pt x="7371" y="0"/>
                  </a:moveTo>
                  <a:cubicBezTo>
                    <a:pt x="3310" y="0"/>
                    <a:pt x="1" y="3298"/>
                    <a:pt x="1" y="7370"/>
                  </a:cubicBezTo>
                  <a:lnTo>
                    <a:pt x="1" y="8228"/>
                  </a:lnTo>
                  <a:cubicBezTo>
                    <a:pt x="1" y="12288"/>
                    <a:pt x="3310" y="15597"/>
                    <a:pt x="7371" y="15597"/>
                  </a:cubicBezTo>
                  <a:lnTo>
                    <a:pt x="31838" y="15597"/>
                  </a:lnTo>
                  <a:cubicBezTo>
                    <a:pt x="35910" y="15597"/>
                    <a:pt x="39220" y="12288"/>
                    <a:pt x="39220" y="8228"/>
                  </a:cubicBezTo>
                  <a:lnTo>
                    <a:pt x="39220" y="7370"/>
                  </a:lnTo>
                  <a:cubicBezTo>
                    <a:pt x="39220" y="3298"/>
                    <a:pt x="35910" y="0"/>
                    <a:pt x="3183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>
                  <a:solidFill>
                    <a:schemeClr val="tx1"/>
                  </a:solidFill>
                  <a:latin typeface="Fira Sans Extra Condensed" panose="020B0604020202020204" charset="0"/>
                  <a:ea typeface="Roboto" panose="02000000000000000000" pitchFamily="2" charset="0"/>
                  <a:cs typeface="Fira Sans Extra Condensed Medium"/>
                  <a:sym typeface="Fira Sans Extra Condensed Medium"/>
                </a:rPr>
                <a:t>консультации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 err="1">
                  <a:solidFill>
                    <a:schemeClr val="tx1"/>
                  </a:solidFill>
                  <a:latin typeface="Fira Sans Extra Condensed" panose="020B0604020202020204" charset="0"/>
                  <a:ea typeface="Roboto" panose="02000000000000000000" pitchFamily="2" charset="0"/>
                  <a:cs typeface="Fira Sans Extra Condensed Medium"/>
                  <a:sym typeface="Fira Sans Extra Condensed Medium"/>
                </a:rPr>
                <a:t>груп</a:t>
              </a:r>
              <a:r>
                <a:rPr lang="ru-RU" sz="1100" dirty="0">
                  <a:solidFill>
                    <a:schemeClr val="tx1"/>
                  </a:solidFill>
                  <a:latin typeface="Fira Sans Extra Condensed" panose="020B0604020202020204" charset="0"/>
                  <a:ea typeface="Roboto" panose="02000000000000000000" pitchFamily="2" charset="0"/>
                  <a:cs typeface="Fira Sans Extra Condensed Medium"/>
                  <a:sym typeface="Fira Sans Extra Condensed Medium"/>
                </a:rPr>
                <a:t>./инд.</a:t>
              </a:r>
              <a:endParaRPr sz="1100" dirty="0">
                <a:solidFill>
                  <a:schemeClr val="tx1"/>
                </a:solidFill>
                <a:latin typeface="Fira Sans Extra Condensed" panose="020B0604020202020204" charset="0"/>
                <a:ea typeface="Roboto" panose="02000000000000000000" pitchFamily="2" charset="0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27" name="Прямая со стрелкой 126">
              <a:extLst>
                <a:ext uri="{FF2B5EF4-FFF2-40B4-BE49-F238E27FC236}">
                  <a16:creationId xmlns="" xmlns:a16="http://schemas.microsoft.com/office/drawing/2014/main" id="{0EAE1303-400C-4CDA-8959-59BF0B431B3E}"/>
                </a:ext>
              </a:extLst>
            </p:cNvPr>
            <p:cNvCxnSpPr>
              <a:cxnSpLocks/>
            </p:cNvCxnSpPr>
            <p:nvPr/>
          </p:nvCxnSpPr>
          <p:spPr>
            <a:xfrm>
              <a:off x="3978201" y="2149406"/>
              <a:ext cx="2876" cy="3257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>
              <a:extLst>
                <a:ext uri="{FF2B5EF4-FFF2-40B4-BE49-F238E27FC236}">
                  <a16:creationId xmlns="" xmlns:a16="http://schemas.microsoft.com/office/drawing/2014/main" id="{B1F1B5D0-B040-43FD-8EE4-3D3A51386D47}"/>
                </a:ext>
              </a:extLst>
            </p:cNvPr>
            <p:cNvCxnSpPr>
              <a:cxnSpLocks/>
            </p:cNvCxnSpPr>
            <p:nvPr/>
          </p:nvCxnSpPr>
          <p:spPr>
            <a:xfrm>
              <a:off x="2550649" y="2142478"/>
              <a:ext cx="0" cy="5917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 стрелкой 138">
              <a:extLst>
                <a:ext uri="{FF2B5EF4-FFF2-40B4-BE49-F238E27FC236}">
                  <a16:creationId xmlns="" xmlns:a16="http://schemas.microsoft.com/office/drawing/2014/main" id="{2FD8C037-F2B3-4452-B3A4-C0B5678F1672}"/>
                </a:ext>
              </a:extLst>
            </p:cNvPr>
            <p:cNvCxnSpPr/>
            <p:nvPr/>
          </p:nvCxnSpPr>
          <p:spPr>
            <a:xfrm>
              <a:off x="2563754" y="2734210"/>
              <a:ext cx="106381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Google Shape;1010;p25">
              <a:extLst>
                <a:ext uri="{FF2B5EF4-FFF2-40B4-BE49-F238E27FC236}">
                  <a16:creationId xmlns="" xmlns:a16="http://schemas.microsoft.com/office/drawing/2014/main" id="{B5959B95-25B2-4E78-BF18-BB8603AF4B9F}"/>
                </a:ext>
              </a:extLst>
            </p:cNvPr>
            <p:cNvSpPr/>
            <p:nvPr/>
          </p:nvSpPr>
          <p:spPr>
            <a:xfrm>
              <a:off x="3458318" y="513437"/>
              <a:ext cx="1947959" cy="315719"/>
            </a:xfrm>
            <a:custGeom>
              <a:avLst/>
              <a:gdLst/>
              <a:ahLst/>
              <a:cxnLst/>
              <a:rect l="l" t="t" r="r" b="b"/>
              <a:pathLst>
                <a:path w="28457" h="17300" extrusionOk="0">
                  <a:moveTo>
                    <a:pt x="1810" y="0"/>
                  </a:moveTo>
                  <a:cubicBezTo>
                    <a:pt x="810" y="0"/>
                    <a:pt x="0" y="810"/>
                    <a:pt x="0" y="1810"/>
                  </a:cubicBezTo>
                  <a:lnTo>
                    <a:pt x="0" y="15478"/>
                  </a:lnTo>
                  <a:cubicBezTo>
                    <a:pt x="0" y="16478"/>
                    <a:pt x="810" y="17300"/>
                    <a:pt x="1810" y="17300"/>
                  </a:cubicBezTo>
                  <a:lnTo>
                    <a:pt x="26647" y="17300"/>
                  </a:lnTo>
                  <a:cubicBezTo>
                    <a:pt x="27647" y="17300"/>
                    <a:pt x="28456" y="16478"/>
                    <a:pt x="28456" y="15478"/>
                  </a:cubicBezTo>
                  <a:lnTo>
                    <a:pt x="28456" y="1810"/>
                  </a:lnTo>
                  <a:cubicBezTo>
                    <a:pt x="28456" y="810"/>
                    <a:pt x="27647" y="0"/>
                    <a:pt x="26647" y="0"/>
                  </a:cubicBezTo>
                  <a:lnTo>
                    <a:pt x="20967" y="0"/>
                  </a:lnTo>
                  <a:cubicBezTo>
                    <a:pt x="20836" y="0"/>
                    <a:pt x="20729" y="107"/>
                    <a:pt x="20729" y="250"/>
                  </a:cubicBezTo>
                  <a:cubicBezTo>
                    <a:pt x="20729" y="381"/>
                    <a:pt x="20836" y="488"/>
                    <a:pt x="20967" y="488"/>
                  </a:cubicBezTo>
                  <a:lnTo>
                    <a:pt x="26647" y="488"/>
                  </a:lnTo>
                  <a:cubicBezTo>
                    <a:pt x="27385" y="488"/>
                    <a:pt x="27968" y="1084"/>
                    <a:pt x="27968" y="1810"/>
                  </a:cubicBezTo>
                  <a:lnTo>
                    <a:pt x="27968" y="15478"/>
                  </a:lnTo>
                  <a:cubicBezTo>
                    <a:pt x="27968" y="16217"/>
                    <a:pt x="27385" y="16800"/>
                    <a:pt x="26647" y="16800"/>
                  </a:cubicBezTo>
                  <a:lnTo>
                    <a:pt x="1810" y="16800"/>
                  </a:lnTo>
                  <a:cubicBezTo>
                    <a:pt x="1084" y="16800"/>
                    <a:pt x="489" y="16217"/>
                    <a:pt x="489" y="15478"/>
                  </a:cubicBezTo>
                  <a:lnTo>
                    <a:pt x="489" y="1810"/>
                  </a:lnTo>
                  <a:cubicBezTo>
                    <a:pt x="489" y="1084"/>
                    <a:pt x="1084" y="488"/>
                    <a:pt x="1810" y="488"/>
                  </a:cubicBezTo>
                  <a:lnTo>
                    <a:pt x="10097" y="488"/>
                  </a:lnTo>
                  <a:cubicBezTo>
                    <a:pt x="10228" y="488"/>
                    <a:pt x="10335" y="381"/>
                    <a:pt x="10335" y="250"/>
                  </a:cubicBezTo>
                  <a:cubicBezTo>
                    <a:pt x="10335" y="107"/>
                    <a:pt x="10228" y="0"/>
                    <a:pt x="10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учителя начальных классов</a:t>
              </a:r>
              <a:endParaRPr sz="11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298" name="Прямая соединительная линия 297">
              <a:extLst>
                <a:ext uri="{FF2B5EF4-FFF2-40B4-BE49-F238E27FC236}">
                  <a16:creationId xmlns="" xmlns:a16="http://schemas.microsoft.com/office/drawing/2014/main" id="{F12C7650-E0A0-44BA-A96C-792D0AA40C6B}"/>
                </a:ext>
              </a:extLst>
            </p:cNvPr>
            <p:cNvCxnSpPr>
              <a:cxnSpLocks/>
            </p:cNvCxnSpPr>
            <p:nvPr/>
          </p:nvCxnSpPr>
          <p:spPr>
            <a:xfrm>
              <a:off x="4796320" y="1783241"/>
              <a:ext cx="4907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oogle Shape;500;p24">
              <a:extLst>
                <a:ext uri="{FF2B5EF4-FFF2-40B4-BE49-F238E27FC236}">
                  <a16:creationId xmlns="" xmlns:a16="http://schemas.microsoft.com/office/drawing/2014/main" id="{91D4CE40-3CC6-4CCF-9E50-23C3D0A69610}"/>
                </a:ext>
              </a:extLst>
            </p:cNvPr>
            <p:cNvGrpSpPr/>
            <p:nvPr/>
          </p:nvGrpSpPr>
          <p:grpSpPr>
            <a:xfrm>
              <a:off x="5314138" y="2213363"/>
              <a:ext cx="1931503" cy="640646"/>
              <a:chOff x="4724550" y="2906700"/>
              <a:chExt cx="3266200" cy="1041525"/>
            </a:xfrm>
          </p:grpSpPr>
          <p:sp>
            <p:nvSpPr>
              <p:cNvPr id="310" name="Google Shape;501;p24">
                <a:extLst>
                  <a:ext uri="{FF2B5EF4-FFF2-40B4-BE49-F238E27FC236}">
                    <a16:creationId xmlns="" xmlns:a16="http://schemas.microsoft.com/office/drawing/2014/main" id="{30C1D18D-8D03-419F-9B0A-778C8A15E314}"/>
                  </a:ext>
                </a:extLst>
              </p:cNvPr>
              <p:cNvSpPr/>
              <p:nvPr/>
            </p:nvSpPr>
            <p:spPr>
              <a:xfrm>
                <a:off x="4825450" y="2971000"/>
                <a:ext cx="3089400" cy="912625"/>
              </a:xfrm>
              <a:custGeom>
                <a:avLst/>
                <a:gdLst/>
                <a:ahLst/>
                <a:cxnLst/>
                <a:rect l="l" t="t" r="r" b="b"/>
                <a:pathLst>
                  <a:path w="123576" h="36505" extrusionOk="0">
                    <a:moveTo>
                      <a:pt x="17657" y="0"/>
                    </a:moveTo>
                    <a:cubicBezTo>
                      <a:pt x="7906" y="0"/>
                      <a:pt x="0" y="7906"/>
                      <a:pt x="0" y="17657"/>
                    </a:cubicBezTo>
                    <a:lnTo>
                      <a:pt x="0" y="18848"/>
                    </a:lnTo>
                    <a:cubicBezTo>
                      <a:pt x="0" y="28611"/>
                      <a:pt x="7906" y="36505"/>
                      <a:pt x="17657" y="36505"/>
                    </a:cubicBezTo>
                    <a:lnTo>
                      <a:pt x="105918" y="36505"/>
                    </a:lnTo>
                    <a:cubicBezTo>
                      <a:pt x="115669" y="36505"/>
                      <a:pt x="123575" y="28611"/>
                      <a:pt x="123575" y="18848"/>
                    </a:cubicBezTo>
                    <a:lnTo>
                      <a:pt x="123575" y="17657"/>
                    </a:lnTo>
                    <a:cubicBezTo>
                      <a:pt x="123575" y="7906"/>
                      <a:pt x="115669" y="0"/>
                      <a:pt x="105918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502;p24">
                <a:extLst>
                  <a:ext uri="{FF2B5EF4-FFF2-40B4-BE49-F238E27FC236}">
                    <a16:creationId xmlns="" xmlns:a16="http://schemas.microsoft.com/office/drawing/2014/main" id="{91C4A4BD-FA19-4C19-9925-9E8BD76FAF37}"/>
                  </a:ext>
                </a:extLst>
              </p:cNvPr>
              <p:cNvSpPr/>
              <p:nvPr/>
            </p:nvSpPr>
            <p:spPr>
              <a:xfrm>
                <a:off x="4825450" y="2971000"/>
                <a:ext cx="3089400" cy="912625"/>
              </a:xfrm>
              <a:custGeom>
                <a:avLst/>
                <a:gdLst/>
                <a:ahLst/>
                <a:cxnLst/>
                <a:rect l="l" t="t" r="r" b="b"/>
                <a:pathLst>
                  <a:path w="123576" h="36505" extrusionOk="0">
                    <a:moveTo>
                      <a:pt x="17657" y="0"/>
                    </a:moveTo>
                    <a:cubicBezTo>
                      <a:pt x="7906" y="0"/>
                      <a:pt x="0" y="7906"/>
                      <a:pt x="0" y="17657"/>
                    </a:cubicBezTo>
                    <a:lnTo>
                      <a:pt x="0" y="18848"/>
                    </a:lnTo>
                    <a:cubicBezTo>
                      <a:pt x="0" y="28611"/>
                      <a:pt x="7906" y="36505"/>
                      <a:pt x="17657" y="36505"/>
                    </a:cubicBezTo>
                    <a:lnTo>
                      <a:pt x="105918" y="36505"/>
                    </a:lnTo>
                    <a:cubicBezTo>
                      <a:pt x="115669" y="36505"/>
                      <a:pt x="123575" y="28611"/>
                      <a:pt x="123575" y="18848"/>
                    </a:cubicBezTo>
                    <a:lnTo>
                      <a:pt x="123575" y="17657"/>
                    </a:lnTo>
                    <a:cubicBezTo>
                      <a:pt x="123575" y="7906"/>
                      <a:pt x="115669" y="0"/>
                      <a:pt x="105918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050" dirty="0">
                    <a:latin typeface="Fira Sans Extra Condensed" panose="020B0604020202020204" charset="0"/>
                  </a:rPr>
                  <a:t>Платформа для совместной реализации проектов</a:t>
                </a:r>
                <a:endParaRPr sz="1050" dirty="0">
                  <a:latin typeface="Fira Sans Extra Condensed" panose="020B0604020202020204" charset="0"/>
                </a:endParaRPr>
              </a:p>
            </p:txBody>
          </p:sp>
          <p:sp>
            <p:nvSpPr>
              <p:cNvPr id="312" name="Google Shape;505;p24">
                <a:extLst>
                  <a:ext uri="{FF2B5EF4-FFF2-40B4-BE49-F238E27FC236}">
                    <a16:creationId xmlns="" xmlns:a16="http://schemas.microsoft.com/office/drawing/2014/main" id="{6ACC69F9-7A9F-4799-9637-09F329E60252}"/>
                  </a:ext>
                </a:extLst>
              </p:cNvPr>
              <p:cNvSpPr/>
              <p:nvPr/>
            </p:nvSpPr>
            <p:spPr>
              <a:xfrm>
                <a:off x="4724550" y="2906700"/>
                <a:ext cx="3266200" cy="1041525"/>
              </a:xfrm>
              <a:custGeom>
                <a:avLst/>
                <a:gdLst/>
                <a:ahLst/>
                <a:cxnLst/>
                <a:rect l="l" t="t" r="r" b="b"/>
                <a:pathLst>
                  <a:path w="130648" h="41661" extrusionOk="0">
                    <a:moveTo>
                      <a:pt x="110490" y="894"/>
                    </a:moveTo>
                    <a:cubicBezTo>
                      <a:pt x="121110" y="894"/>
                      <a:pt x="129754" y="9537"/>
                      <a:pt x="129754" y="20170"/>
                    </a:cubicBezTo>
                    <a:lnTo>
                      <a:pt x="129754" y="21491"/>
                    </a:lnTo>
                    <a:cubicBezTo>
                      <a:pt x="129754" y="32124"/>
                      <a:pt x="121110" y="40767"/>
                      <a:pt x="110490" y="40767"/>
                    </a:cubicBezTo>
                    <a:lnTo>
                      <a:pt x="20157" y="40767"/>
                    </a:lnTo>
                    <a:cubicBezTo>
                      <a:pt x="9537" y="40767"/>
                      <a:pt x="893" y="32124"/>
                      <a:pt x="893" y="21491"/>
                    </a:cubicBezTo>
                    <a:lnTo>
                      <a:pt x="893" y="20170"/>
                    </a:lnTo>
                    <a:cubicBezTo>
                      <a:pt x="893" y="9537"/>
                      <a:pt x="9537" y="894"/>
                      <a:pt x="20157" y="894"/>
                    </a:cubicBezTo>
                    <a:close/>
                    <a:moveTo>
                      <a:pt x="20157" y="1"/>
                    </a:moveTo>
                    <a:cubicBezTo>
                      <a:pt x="9037" y="1"/>
                      <a:pt x="0" y="9049"/>
                      <a:pt x="0" y="20170"/>
                    </a:cubicBezTo>
                    <a:lnTo>
                      <a:pt x="0" y="21491"/>
                    </a:lnTo>
                    <a:cubicBezTo>
                      <a:pt x="0" y="32612"/>
                      <a:pt x="9037" y="41660"/>
                      <a:pt x="20157" y="41660"/>
                    </a:cubicBezTo>
                    <a:lnTo>
                      <a:pt x="110490" y="41660"/>
                    </a:lnTo>
                    <a:cubicBezTo>
                      <a:pt x="121610" y="41660"/>
                      <a:pt x="130647" y="32612"/>
                      <a:pt x="130647" y="21491"/>
                    </a:cubicBezTo>
                    <a:lnTo>
                      <a:pt x="130647" y="20170"/>
                    </a:lnTo>
                    <a:cubicBezTo>
                      <a:pt x="130647" y="9049"/>
                      <a:pt x="121610" y="1"/>
                      <a:pt x="110490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16" name="Прямая со стрелкой 315">
              <a:extLst>
                <a:ext uri="{FF2B5EF4-FFF2-40B4-BE49-F238E27FC236}">
                  <a16:creationId xmlns="" xmlns:a16="http://schemas.microsoft.com/office/drawing/2014/main" id="{1A3CCE84-E017-4DA6-B25E-86A285899A6A}"/>
                </a:ext>
              </a:extLst>
            </p:cNvPr>
            <p:cNvCxnSpPr/>
            <p:nvPr/>
          </p:nvCxnSpPr>
          <p:spPr>
            <a:xfrm>
              <a:off x="4796320" y="1783241"/>
              <a:ext cx="0" cy="8839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Прямая соединительная линия 317">
              <a:extLst>
                <a:ext uri="{FF2B5EF4-FFF2-40B4-BE49-F238E27FC236}">
                  <a16:creationId xmlns="" xmlns:a16="http://schemas.microsoft.com/office/drawing/2014/main" id="{F5CC898E-1916-4953-8BF3-A540917E05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1735" y="1158272"/>
              <a:ext cx="0" cy="2097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Прямая со стрелкой 322">
              <a:extLst>
                <a:ext uri="{FF2B5EF4-FFF2-40B4-BE49-F238E27FC236}">
                  <a16:creationId xmlns="" xmlns:a16="http://schemas.microsoft.com/office/drawing/2014/main" id="{BDC9117F-304F-44C0-8164-CC0BA727D4E0}"/>
                </a:ext>
              </a:extLst>
            </p:cNvPr>
            <p:cNvCxnSpPr/>
            <p:nvPr/>
          </p:nvCxnSpPr>
          <p:spPr>
            <a:xfrm>
              <a:off x="6242476" y="2884906"/>
              <a:ext cx="0" cy="1821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4" name="Google Shape;1010;p25">
              <a:extLst>
                <a:ext uri="{FF2B5EF4-FFF2-40B4-BE49-F238E27FC236}">
                  <a16:creationId xmlns="" xmlns:a16="http://schemas.microsoft.com/office/drawing/2014/main" id="{D0A6A0F3-9C4D-4FDD-A94B-97915468C574}"/>
                </a:ext>
              </a:extLst>
            </p:cNvPr>
            <p:cNvSpPr/>
            <p:nvPr/>
          </p:nvSpPr>
          <p:spPr>
            <a:xfrm>
              <a:off x="5522210" y="3050181"/>
              <a:ext cx="1433530" cy="617534"/>
            </a:xfrm>
            <a:custGeom>
              <a:avLst/>
              <a:gdLst/>
              <a:ahLst/>
              <a:cxnLst/>
              <a:rect l="l" t="t" r="r" b="b"/>
              <a:pathLst>
                <a:path w="28457" h="17300" extrusionOk="0">
                  <a:moveTo>
                    <a:pt x="1810" y="0"/>
                  </a:moveTo>
                  <a:cubicBezTo>
                    <a:pt x="810" y="0"/>
                    <a:pt x="0" y="810"/>
                    <a:pt x="0" y="1810"/>
                  </a:cubicBezTo>
                  <a:lnTo>
                    <a:pt x="0" y="15478"/>
                  </a:lnTo>
                  <a:cubicBezTo>
                    <a:pt x="0" y="16478"/>
                    <a:pt x="810" y="17300"/>
                    <a:pt x="1810" y="17300"/>
                  </a:cubicBezTo>
                  <a:lnTo>
                    <a:pt x="26647" y="17300"/>
                  </a:lnTo>
                  <a:cubicBezTo>
                    <a:pt x="27647" y="17300"/>
                    <a:pt x="28456" y="16478"/>
                    <a:pt x="28456" y="15478"/>
                  </a:cubicBezTo>
                  <a:lnTo>
                    <a:pt x="28456" y="1810"/>
                  </a:lnTo>
                  <a:cubicBezTo>
                    <a:pt x="28456" y="810"/>
                    <a:pt x="27647" y="0"/>
                    <a:pt x="26647" y="0"/>
                  </a:cubicBezTo>
                  <a:lnTo>
                    <a:pt x="20967" y="0"/>
                  </a:lnTo>
                  <a:cubicBezTo>
                    <a:pt x="20836" y="0"/>
                    <a:pt x="20729" y="107"/>
                    <a:pt x="20729" y="250"/>
                  </a:cubicBezTo>
                  <a:cubicBezTo>
                    <a:pt x="20729" y="381"/>
                    <a:pt x="20836" y="488"/>
                    <a:pt x="20967" y="488"/>
                  </a:cubicBezTo>
                  <a:lnTo>
                    <a:pt x="26647" y="488"/>
                  </a:lnTo>
                  <a:cubicBezTo>
                    <a:pt x="27385" y="488"/>
                    <a:pt x="27968" y="1084"/>
                    <a:pt x="27968" y="1810"/>
                  </a:cubicBezTo>
                  <a:lnTo>
                    <a:pt x="27968" y="15478"/>
                  </a:lnTo>
                  <a:cubicBezTo>
                    <a:pt x="27968" y="16217"/>
                    <a:pt x="27385" y="16800"/>
                    <a:pt x="26647" y="16800"/>
                  </a:cubicBezTo>
                  <a:lnTo>
                    <a:pt x="1810" y="16800"/>
                  </a:lnTo>
                  <a:cubicBezTo>
                    <a:pt x="1084" y="16800"/>
                    <a:pt x="489" y="16217"/>
                    <a:pt x="489" y="15478"/>
                  </a:cubicBezTo>
                  <a:lnTo>
                    <a:pt x="489" y="1810"/>
                  </a:lnTo>
                  <a:cubicBezTo>
                    <a:pt x="489" y="1084"/>
                    <a:pt x="1084" y="488"/>
                    <a:pt x="1810" y="488"/>
                  </a:cubicBezTo>
                  <a:lnTo>
                    <a:pt x="10097" y="488"/>
                  </a:lnTo>
                  <a:cubicBezTo>
                    <a:pt x="10228" y="488"/>
                    <a:pt x="10335" y="381"/>
                    <a:pt x="10335" y="250"/>
                  </a:cubicBezTo>
                  <a:cubicBezTo>
                    <a:pt x="10335" y="107"/>
                    <a:pt x="10228" y="0"/>
                    <a:pt x="10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план совместной деятельности</a:t>
              </a:r>
              <a:endParaRPr sz="11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326" name="Прямая соединительная линия 325">
              <a:extLst>
                <a:ext uri="{FF2B5EF4-FFF2-40B4-BE49-F238E27FC236}">
                  <a16:creationId xmlns="" xmlns:a16="http://schemas.microsoft.com/office/drawing/2014/main" id="{5D5F086C-F028-42A7-82CA-E7368FB93BA8}"/>
                </a:ext>
              </a:extLst>
            </p:cNvPr>
            <p:cNvCxnSpPr/>
            <p:nvPr/>
          </p:nvCxnSpPr>
          <p:spPr>
            <a:xfrm>
              <a:off x="4962644" y="3307202"/>
              <a:ext cx="5595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Прямая со стрелкой 234">
              <a:extLst>
                <a:ext uri="{FF2B5EF4-FFF2-40B4-BE49-F238E27FC236}">
                  <a16:creationId xmlns="" xmlns:a16="http://schemas.microsoft.com/office/drawing/2014/main" id="{3A2B00A2-9EBB-49CF-8306-AAE88B4C8324}"/>
                </a:ext>
              </a:extLst>
            </p:cNvPr>
            <p:cNvCxnSpPr/>
            <p:nvPr/>
          </p:nvCxnSpPr>
          <p:spPr>
            <a:xfrm>
              <a:off x="2563754" y="652123"/>
              <a:ext cx="0" cy="3371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Прямая соединительная линия 236">
              <a:extLst>
                <a:ext uri="{FF2B5EF4-FFF2-40B4-BE49-F238E27FC236}">
                  <a16:creationId xmlns="" xmlns:a16="http://schemas.microsoft.com/office/drawing/2014/main" id="{BC70A822-46DA-4DBB-9A4D-72CED3AE5967}"/>
                </a:ext>
              </a:extLst>
            </p:cNvPr>
            <p:cNvCxnSpPr/>
            <p:nvPr/>
          </p:nvCxnSpPr>
          <p:spPr>
            <a:xfrm>
              <a:off x="2563754" y="652123"/>
              <a:ext cx="8945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Прямая соединительная линия 240">
              <a:extLst>
                <a:ext uri="{FF2B5EF4-FFF2-40B4-BE49-F238E27FC236}">
                  <a16:creationId xmlns="" xmlns:a16="http://schemas.microsoft.com/office/drawing/2014/main" id="{69357E9F-8E62-4C48-8EE7-3F1FB29A8095}"/>
                </a:ext>
              </a:extLst>
            </p:cNvPr>
            <p:cNvCxnSpPr/>
            <p:nvPr/>
          </p:nvCxnSpPr>
          <p:spPr>
            <a:xfrm>
              <a:off x="5808345" y="652123"/>
              <a:ext cx="0" cy="3371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Прямая соединительная линия 244">
              <a:extLst>
                <a:ext uri="{FF2B5EF4-FFF2-40B4-BE49-F238E27FC236}">
                  <a16:creationId xmlns="" xmlns:a16="http://schemas.microsoft.com/office/drawing/2014/main" id="{9AB2654F-5B00-41F2-A647-C1BB75F00736}"/>
                </a:ext>
              </a:extLst>
            </p:cNvPr>
            <p:cNvCxnSpPr/>
            <p:nvPr/>
          </p:nvCxnSpPr>
          <p:spPr>
            <a:xfrm>
              <a:off x="5406277" y="652123"/>
              <a:ext cx="3944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Прямая соединительная линия 267">
              <a:extLst>
                <a:ext uri="{FF2B5EF4-FFF2-40B4-BE49-F238E27FC236}">
                  <a16:creationId xmlns="" xmlns:a16="http://schemas.microsoft.com/office/drawing/2014/main" id="{925380A6-1541-4A50-94BE-6CF4815A0B40}"/>
                </a:ext>
              </a:extLst>
            </p:cNvPr>
            <p:cNvCxnSpPr/>
            <p:nvPr/>
          </p:nvCxnSpPr>
          <p:spPr>
            <a:xfrm>
              <a:off x="2550649" y="1407362"/>
              <a:ext cx="0" cy="352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Прямая соединительная линия 271">
              <a:extLst>
                <a:ext uri="{FF2B5EF4-FFF2-40B4-BE49-F238E27FC236}">
                  <a16:creationId xmlns="" xmlns:a16="http://schemas.microsoft.com/office/drawing/2014/main" id="{4D96FBE7-D458-4C4E-A26C-988B519A7C56}"/>
                </a:ext>
              </a:extLst>
            </p:cNvPr>
            <p:cNvCxnSpPr/>
            <p:nvPr/>
          </p:nvCxnSpPr>
          <p:spPr>
            <a:xfrm>
              <a:off x="3823162" y="1407362"/>
              <a:ext cx="0" cy="317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Прямая соединительная линия 273">
              <a:extLst>
                <a:ext uri="{FF2B5EF4-FFF2-40B4-BE49-F238E27FC236}">
                  <a16:creationId xmlns="" xmlns:a16="http://schemas.microsoft.com/office/drawing/2014/main" id="{97882F1C-D4C1-4C23-AAA3-70B90A79FD8E}"/>
                </a:ext>
              </a:extLst>
            </p:cNvPr>
            <p:cNvCxnSpPr/>
            <p:nvPr/>
          </p:nvCxnSpPr>
          <p:spPr>
            <a:xfrm flipH="1">
              <a:off x="1859280" y="3177893"/>
              <a:ext cx="1862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Прямая со стрелкой 275">
              <a:extLst>
                <a:ext uri="{FF2B5EF4-FFF2-40B4-BE49-F238E27FC236}">
                  <a16:creationId xmlns="" xmlns:a16="http://schemas.microsoft.com/office/drawing/2014/main" id="{E06EC79F-16F9-4443-9D08-F461605C3178}"/>
                </a:ext>
              </a:extLst>
            </p:cNvPr>
            <p:cNvCxnSpPr/>
            <p:nvPr/>
          </p:nvCxnSpPr>
          <p:spPr>
            <a:xfrm flipV="1">
              <a:off x="1866900" y="1407362"/>
              <a:ext cx="0" cy="17705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>
              <a:extLst>
                <a:ext uri="{FF2B5EF4-FFF2-40B4-BE49-F238E27FC236}">
                  <a16:creationId xmlns="" xmlns:a16="http://schemas.microsoft.com/office/drawing/2014/main" id="{40891FFB-3CD5-4A3F-A2CF-21027E81B2C7}"/>
                </a:ext>
              </a:extLst>
            </p:cNvPr>
            <p:cNvSpPr txBox="1"/>
            <p:nvPr/>
          </p:nvSpPr>
          <p:spPr>
            <a:xfrm rot="16200000">
              <a:off x="2352202" y="2746364"/>
              <a:ext cx="346249" cy="665931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ru-RU" sz="1050" dirty="0">
                  <a:latin typeface="Fira Sans Extra Condensed Medium" panose="020B0604020202020204" charset="0"/>
                </a:rPr>
                <a:t>запрос</a:t>
              </a:r>
            </a:p>
          </p:txBody>
        </p:sp>
      </p:grpSp>
      <p:grpSp>
        <p:nvGrpSpPr>
          <p:cNvPr id="33" name="Группа 10">
            <a:extLst>
              <a:ext uri="{FF2B5EF4-FFF2-40B4-BE49-F238E27FC236}">
                <a16:creationId xmlns="" xmlns:a16="http://schemas.microsoft.com/office/drawing/2014/main" id="{71F5B3FB-6D14-46E3-BD55-01092F2F4E70}"/>
              </a:ext>
            </a:extLst>
          </p:cNvPr>
          <p:cNvGrpSpPr/>
          <p:nvPr/>
        </p:nvGrpSpPr>
        <p:grpSpPr>
          <a:xfrm>
            <a:off x="1609245" y="3657600"/>
            <a:ext cx="3797020" cy="3122384"/>
            <a:chOff x="1609245" y="3657600"/>
            <a:chExt cx="3797020" cy="3122384"/>
          </a:xfrm>
        </p:grpSpPr>
        <p:cxnSp>
          <p:nvCxnSpPr>
            <p:cNvPr id="51" name="Прямая соединительная линия 50">
              <a:extLst>
                <a:ext uri="{FF2B5EF4-FFF2-40B4-BE49-F238E27FC236}">
                  <a16:creationId xmlns="" xmlns:a16="http://schemas.microsoft.com/office/drawing/2014/main" id="{F33E1602-4E65-43F7-B502-2ECBFBB4E1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77489" y="5549286"/>
              <a:ext cx="2302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Google Shape;1010;p25">
              <a:extLst>
                <a:ext uri="{FF2B5EF4-FFF2-40B4-BE49-F238E27FC236}">
                  <a16:creationId xmlns="" xmlns:a16="http://schemas.microsoft.com/office/drawing/2014/main" id="{31A13497-E355-4083-9E78-CE753BB6416A}"/>
                </a:ext>
              </a:extLst>
            </p:cNvPr>
            <p:cNvSpPr/>
            <p:nvPr/>
          </p:nvSpPr>
          <p:spPr>
            <a:xfrm>
              <a:off x="1750476" y="6131084"/>
              <a:ext cx="1085510" cy="315719"/>
            </a:xfrm>
            <a:custGeom>
              <a:avLst/>
              <a:gdLst/>
              <a:ahLst/>
              <a:cxnLst/>
              <a:rect l="l" t="t" r="r" b="b"/>
              <a:pathLst>
                <a:path w="28457" h="17300" extrusionOk="0">
                  <a:moveTo>
                    <a:pt x="1810" y="0"/>
                  </a:moveTo>
                  <a:cubicBezTo>
                    <a:pt x="810" y="0"/>
                    <a:pt x="0" y="810"/>
                    <a:pt x="0" y="1810"/>
                  </a:cubicBezTo>
                  <a:lnTo>
                    <a:pt x="0" y="15478"/>
                  </a:lnTo>
                  <a:cubicBezTo>
                    <a:pt x="0" y="16478"/>
                    <a:pt x="810" y="17300"/>
                    <a:pt x="1810" y="17300"/>
                  </a:cubicBezTo>
                  <a:lnTo>
                    <a:pt x="26647" y="17300"/>
                  </a:lnTo>
                  <a:cubicBezTo>
                    <a:pt x="27647" y="17300"/>
                    <a:pt x="28456" y="16478"/>
                    <a:pt x="28456" y="15478"/>
                  </a:cubicBezTo>
                  <a:lnTo>
                    <a:pt x="28456" y="1810"/>
                  </a:lnTo>
                  <a:cubicBezTo>
                    <a:pt x="28456" y="810"/>
                    <a:pt x="27647" y="0"/>
                    <a:pt x="26647" y="0"/>
                  </a:cubicBezTo>
                  <a:lnTo>
                    <a:pt x="20967" y="0"/>
                  </a:lnTo>
                  <a:cubicBezTo>
                    <a:pt x="20836" y="0"/>
                    <a:pt x="20729" y="107"/>
                    <a:pt x="20729" y="250"/>
                  </a:cubicBezTo>
                  <a:cubicBezTo>
                    <a:pt x="20729" y="381"/>
                    <a:pt x="20836" y="488"/>
                    <a:pt x="20967" y="488"/>
                  </a:cubicBezTo>
                  <a:lnTo>
                    <a:pt x="26647" y="488"/>
                  </a:lnTo>
                  <a:cubicBezTo>
                    <a:pt x="27385" y="488"/>
                    <a:pt x="27968" y="1084"/>
                    <a:pt x="27968" y="1810"/>
                  </a:cubicBezTo>
                  <a:lnTo>
                    <a:pt x="27968" y="15478"/>
                  </a:lnTo>
                  <a:cubicBezTo>
                    <a:pt x="27968" y="16217"/>
                    <a:pt x="27385" y="16800"/>
                    <a:pt x="26647" y="16800"/>
                  </a:cubicBezTo>
                  <a:lnTo>
                    <a:pt x="1810" y="16800"/>
                  </a:lnTo>
                  <a:cubicBezTo>
                    <a:pt x="1084" y="16800"/>
                    <a:pt x="489" y="16217"/>
                    <a:pt x="489" y="15478"/>
                  </a:cubicBezTo>
                  <a:lnTo>
                    <a:pt x="489" y="1810"/>
                  </a:lnTo>
                  <a:cubicBezTo>
                    <a:pt x="489" y="1084"/>
                    <a:pt x="1084" y="488"/>
                    <a:pt x="1810" y="488"/>
                  </a:cubicBezTo>
                  <a:lnTo>
                    <a:pt x="10097" y="488"/>
                  </a:lnTo>
                  <a:cubicBezTo>
                    <a:pt x="10228" y="488"/>
                    <a:pt x="10335" y="381"/>
                    <a:pt x="10335" y="250"/>
                  </a:cubicBezTo>
                  <a:cubicBezTo>
                    <a:pt x="10335" y="107"/>
                    <a:pt x="10228" y="0"/>
                    <a:pt x="10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реализация программ </a:t>
              </a:r>
              <a:endParaRPr sz="11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2" name="Google Shape;1010;p25">
              <a:extLst>
                <a:ext uri="{FF2B5EF4-FFF2-40B4-BE49-F238E27FC236}">
                  <a16:creationId xmlns="" xmlns:a16="http://schemas.microsoft.com/office/drawing/2014/main" id="{43609A86-78D5-4089-8A7E-3102C8FF03AB}"/>
                </a:ext>
              </a:extLst>
            </p:cNvPr>
            <p:cNvSpPr/>
            <p:nvPr/>
          </p:nvSpPr>
          <p:spPr>
            <a:xfrm>
              <a:off x="3648074" y="6464265"/>
              <a:ext cx="1758191" cy="315719"/>
            </a:xfrm>
            <a:custGeom>
              <a:avLst/>
              <a:gdLst/>
              <a:ahLst/>
              <a:cxnLst/>
              <a:rect l="l" t="t" r="r" b="b"/>
              <a:pathLst>
                <a:path w="28457" h="17300" extrusionOk="0">
                  <a:moveTo>
                    <a:pt x="1810" y="0"/>
                  </a:moveTo>
                  <a:cubicBezTo>
                    <a:pt x="810" y="0"/>
                    <a:pt x="0" y="810"/>
                    <a:pt x="0" y="1810"/>
                  </a:cubicBezTo>
                  <a:lnTo>
                    <a:pt x="0" y="15478"/>
                  </a:lnTo>
                  <a:cubicBezTo>
                    <a:pt x="0" y="16478"/>
                    <a:pt x="810" y="17300"/>
                    <a:pt x="1810" y="17300"/>
                  </a:cubicBezTo>
                  <a:lnTo>
                    <a:pt x="26647" y="17300"/>
                  </a:lnTo>
                  <a:cubicBezTo>
                    <a:pt x="27647" y="17300"/>
                    <a:pt x="28456" y="16478"/>
                    <a:pt x="28456" y="15478"/>
                  </a:cubicBezTo>
                  <a:lnTo>
                    <a:pt x="28456" y="1810"/>
                  </a:lnTo>
                  <a:cubicBezTo>
                    <a:pt x="28456" y="810"/>
                    <a:pt x="27647" y="0"/>
                    <a:pt x="26647" y="0"/>
                  </a:cubicBezTo>
                  <a:lnTo>
                    <a:pt x="20967" y="0"/>
                  </a:lnTo>
                  <a:cubicBezTo>
                    <a:pt x="20836" y="0"/>
                    <a:pt x="20729" y="107"/>
                    <a:pt x="20729" y="250"/>
                  </a:cubicBezTo>
                  <a:cubicBezTo>
                    <a:pt x="20729" y="381"/>
                    <a:pt x="20836" y="488"/>
                    <a:pt x="20967" y="488"/>
                  </a:cubicBezTo>
                  <a:lnTo>
                    <a:pt x="26647" y="488"/>
                  </a:lnTo>
                  <a:cubicBezTo>
                    <a:pt x="27385" y="488"/>
                    <a:pt x="27968" y="1084"/>
                    <a:pt x="27968" y="1810"/>
                  </a:cubicBezTo>
                  <a:lnTo>
                    <a:pt x="27968" y="15478"/>
                  </a:lnTo>
                  <a:cubicBezTo>
                    <a:pt x="27968" y="16217"/>
                    <a:pt x="27385" y="16800"/>
                    <a:pt x="26647" y="16800"/>
                  </a:cubicBezTo>
                  <a:lnTo>
                    <a:pt x="1810" y="16800"/>
                  </a:lnTo>
                  <a:cubicBezTo>
                    <a:pt x="1084" y="16800"/>
                    <a:pt x="489" y="16217"/>
                    <a:pt x="489" y="15478"/>
                  </a:cubicBezTo>
                  <a:lnTo>
                    <a:pt x="489" y="1810"/>
                  </a:lnTo>
                  <a:cubicBezTo>
                    <a:pt x="489" y="1084"/>
                    <a:pt x="1084" y="488"/>
                    <a:pt x="1810" y="488"/>
                  </a:cubicBezTo>
                  <a:lnTo>
                    <a:pt x="10097" y="488"/>
                  </a:lnTo>
                  <a:cubicBezTo>
                    <a:pt x="10228" y="488"/>
                    <a:pt x="10335" y="381"/>
                    <a:pt x="10335" y="250"/>
                  </a:cubicBezTo>
                  <a:cubicBezTo>
                    <a:pt x="10335" y="107"/>
                    <a:pt x="10228" y="0"/>
                    <a:pt x="10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мониторинг реализации программ </a:t>
              </a:r>
              <a:endParaRPr sz="11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266" name="Прямая со стрелкой 265">
              <a:extLst>
                <a:ext uri="{FF2B5EF4-FFF2-40B4-BE49-F238E27FC236}">
                  <a16:creationId xmlns="" xmlns:a16="http://schemas.microsoft.com/office/drawing/2014/main" id="{DC2EDAAD-BBCF-47D3-BD93-180826B05FFE}"/>
                </a:ext>
              </a:extLst>
            </p:cNvPr>
            <p:cNvCxnSpPr/>
            <p:nvPr/>
          </p:nvCxnSpPr>
          <p:spPr>
            <a:xfrm>
              <a:off x="2311931" y="5925708"/>
              <a:ext cx="0" cy="2045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Google Shape;889;p25">
              <a:extLst>
                <a:ext uri="{FF2B5EF4-FFF2-40B4-BE49-F238E27FC236}">
                  <a16:creationId xmlns="" xmlns:a16="http://schemas.microsoft.com/office/drawing/2014/main" id="{92504C72-475D-45CD-8480-6F5A16D008EB}"/>
                </a:ext>
              </a:extLst>
            </p:cNvPr>
            <p:cNvSpPr/>
            <p:nvPr/>
          </p:nvSpPr>
          <p:spPr>
            <a:xfrm>
              <a:off x="1609245" y="4490076"/>
              <a:ext cx="1444248" cy="389950"/>
            </a:xfrm>
            <a:custGeom>
              <a:avLst/>
              <a:gdLst/>
              <a:ahLst/>
              <a:cxnLst/>
              <a:rect l="l" t="t" r="r" b="b"/>
              <a:pathLst>
                <a:path w="39220" h="15598" extrusionOk="0">
                  <a:moveTo>
                    <a:pt x="7371" y="0"/>
                  </a:moveTo>
                  <a:cubicBezTo>
                    <a:pt x="3310" y="0"/>
                    <a:pt x="1" y="3298"/>
                    <a:pt x="1" y="7370"/>
                  </a:cubicBezTo>
                  <a:lnTo>
                    <a:pt x="1" y="8228"/>
                  </a:lnTo>
                  <a:cubicBezTo>
                    <a:pt x="1" y="12288"/>
                    <a:pt x="3310" y="15597"/>
                    <a:pt x="7371" y="15597"/>
                  </a:cubicBezTo>
                  <a:lnTo>
                    <a:pt x="31838" y="15597"/>
                  </a:lnTo>
                  <a:cubicBezTo>
                    <a:pt x="35910" y="15597"/>
                    <a:pt x="39220" y="12288"/>
                    <a:pt x="39220" y="8228"/>
                  </a:cubicBezTo>
                  <a:lnTo>
                    <a:pt x="39220" y="7370"/>
                  </a:lnTo>
                  <a:cubicBezTo>
                    <a:pt x="39220" y="3298"/>
                    <a:pt x="35910" y="0"/>
                    <a:pt x="3183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kern="100" dirty="0">
                  <a:effectLst/>
                  <a:latin typeface="Fira Sans Extra Condensed Medium" panose="020B0604020202020204" charset="0"/>
                  <a:ea typeface="NSimSun" panose="02010609030101010101" pitchFamily="49" charset="-122"/>
                  <a:cs typeface="Mangal" panose="02040503050203030202" pitchFamily="18" charset="0"/>
                </a:rPr>
                <a:t>«Я – эффективный директор»</a:t>
              </a:r>
              <a:endParaRPr sz="600" dirty="0">
                <a:solidFill>
                  <a:schemeClr val="tx1"/>
                </a:solidFill>
                <a:latin typeface="Fira Sans Extra Condensed Medium" panose="020B0604020202020204" charset="0"/>
                <a:ea typeface="Roboto" panose="02000000000000000000" pitchFamily="2" charset="0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5" name="Google Shape;889;p25">
              <a:extLst>
                <a:ext uri="{FF2B5EF4-FFF2-40B4-BE49-F238E27FC236}">
                  <a16:creationId xmlns="" xmlns:a16="http://schemas.microsoft.com/office/drawing/2014/main" id="{F5EFB264-A563-42D3-A6ED-60160EDCD8AB}"/>
                </a:ext>
              </a:extLst>
            </p:cNvPr>
            <p:cNvSpPr/>
            <p:nvPr/>
          </p:nvSpPr>
          <p:spPr>
            <a:xfrm>
              <a:off x="1616908" y="3657600"/>
              <a:ext cx="1463907" cy="707010"/>
            </a:xfrm>
            <a:custGeom>
              <a:avLst/>
              <a:gdLst/>
              <a:ahLst/>
              <a:cxnLst/>
              <a:rect l="l" t="t" r="r" b="b"/>
              <a:pathLst>
                <a:path w="39220" h="15598" extrusionOk="0">
                  <a:moveTo>
                    <a:pt x="7371" y="0"/>
                  </a:moveTo>
                  <a:cubicBezTo>
                    <a:pt x="3310" y="0"/>
                    <a:pt x="1" y="3298"/>
                    <a:pt x="1" y="7370"/>
                  </a:cubicBezTo>
                  <a:lnTo>
                    <a:pt x="1" y="8228"/>
                  </a:lnTo>
                  <a:cubicBezTo>
                    <a:pt x="1" y="12288"/>
                    <a:pt x="3310" y="15597"/>
                    <a:pt x="7371" y="15597"/>
                  </a:cubicBezTo>
                  <a:lnTo>
                    <a:pt x="31838" y="15597"/>
                  </a:lnTo>
                  <a:cubicBezTo>
                    <a:pt x="35910" y="15597"/>
                    <a:pt x="39220" y="12288"/>
                    <a:pt x="39220" y="8228"/>
                  </a:cubicBezTo>
                  <a:lnTo>
                    <a:pt x="39220" y="7370"/>
                  </a:lnTo>
                  <a:cubicBezTo>
                    <a:pt x="39220" y="3298"/>
                    <a:pt x="35910" y="0"/>
                    <a:pt x="31838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u-RU" sz="1100" dirty="0" smtClean="0"/>
                <a:t>Гибкая модель оценки компетентностей НИУ ВШЭ</a:t>
              </a:r>
              <a:endParaRPr sz="800" dirty="0">
                <a:solidFill>
                  <a:schemeClr val="tx1"/>
                </a:solidFill>
                <a:latin typeface="Fira Sans Extra Condensed" panose="020B0604020202020204" charset="0"/>
                <a:ea typeface="Roboto" panose="02000000000000000000" pitchFamily="2" charset="0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278" name="Прямая соединительная линия 277">
              <a:extLst>
                <a:ext uri="{FF2B5EF4-FFF2-40B4-BE49-F238E27FC236}">
                  <a16:creationId xmlns="" xmlns:a16="http://schemas.microsoft.com/office/drawing/2014/main" id="{3F0F3721-C04E-42F8-AE80-BC2530ED4A4A}"/>
                </a:ext>
              </a:extLst>
            </p:cNvPr>
            <p:cNvCxnSpPr/>
            <p:nvPr/>
          </p:nvCxnSpPr>
          <p:spPr>
            <a:xfrm>
              <a:off x="3099132" y="4000035"/>
              <a:ext cx="255180" cy="52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Прямая соединительная линия 279">
              <a:extLst>
                <a:ext uri="{FF2B5EF4-FFF2-40B4-BE49-F238E27FC236}">
                  <a16:creationId xmlns="" xmlns:a16="http://schemas.microsoft.com/office/drawing/2014/main" id="{FA70A4DD-DD59-4FA4-AB4B-B9DE3AAB5D78}"/>
                </a:ext>
              </a:extLst>
            </p:cNvPr>
            <p:cNvCxnSpPr/>
            <p:nvPr/>
          </p:nvCxnSpPr>
          <p:spPr>
            <a:xfrm>
              <a:off x="3033724" y="4780627"/>
              <a:ext cx="274063" cy="3720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" name="Google Shape;889;p25">
            <a:extLst>
              <a:ext uri="{FF2B5EF4-FFF2-40B4-BE49-F238E27FC236}">
                <a16:creationId xmlns="" xmlns:a16="http://schemas.microsoft.com/office/drawing/2014/main" id="{F49E84DE-2869-4566-86CA-C368B46585BE}"/>
              </a:ext>
            </a:extLst>
          </p:cNvPr>
          <p:cNvSpPr/>
          <p:nvPr/>
        </p:nvSpPr>
        <p:spPr>
          <a:xfrm rot="16200000">
            <a:off x="-814583" y="1070586"/>
            <a:ext cx="2010319" cy="248630"/>
          </a:xfrm>
          <a:custGeom>
            <a:avLst/>
            <a:gdLst/>
            <a:ahLst/>
            <a:cxnLst/>
            <a:rect l="l" t="t" r="r" b="b"/>
            <a:pathLst>
              <a:path w="39220" h="15598" extrusionOk="0">
                <a:moveTo>
                  <a:pt x="7371" y="0"/>
                </a:moveTo>
                <a:cubicBezTo>
                  <a:pt x="3310" y="0"/>
                  <a:pt x="1" y="3298"/>
                  <a:pt x="1" y="7370"/>
                </a:cubicBezTo>
                <a:lnTo>
                  <a:pt x="1" y="8228"/>
                </a:lnTo>
                <a:cubicBezTo>
                  <a:pt x="1" y="12288"/>
                  <a:pt x="3310" y="15597"/>
                  <a:pt x="7371" y="15597"/>
                </a:cubicBezTo>
                <a:lnTo>
                  <a:pt x="31838" y="15597"/>
                </a:lnTo>
                <a:cubicBezTo>
                  <a:pt x="35910" y="15597"/>
                  <a:pt x="39220" y="12288"/>
                  <a:pt x="39220" y="8228"/>
                </a:cubicBezTo>
                <a:lnTo>
                  <a:pt x="39220" y="7370"/>
                </a:lnTo>
                <a:cubicBezTo>
                  <a:pt x="39220" y="3298"/>
                  <a:pt x="35910" y="0"/>
                  <a:pt x="31838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tx1"/>
                </a:solidFill>
                <a:latin typeface="Fira Sans Extra Condensed" panose="020B060402020202020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профилактический</a:t>
            </a:r>
            <a:endParaRPr sz="1100" dirty="0">
              <a:solidFill>
                <a:schemeClr val="tx1"/>
              </a:solidFill>
              <a:latin typeface="Fira Sans Extra Condensed" panose="020B060402020202020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12" name="Google Shape;889;p25">
            <a:extLst>
              <a:ext uri="{FF2B5EF4-FFF2-40B4-BE49-F238E27FC236}">
                <a16:creationId xmlns="" xmlns:a16="http://schemas.microsoft.com/office/drawing/2014/main" id="{7E37E49A-58F8-4609-AF0F-B3F83FD316BE}"/>
              </a:ext>
            </a:extLst>
          </p:cNvPr>
          <p:cNvSpPr/>
          <p:nvPr/>
        </p:nvSpPr>
        <p:spPr>
          <a:xfrm rot="16200000">
            <a:off x="-812774" y="5617314"/>
            <a:ext cx="2010319" cy="248630"/>
          </a:xfrm>
          <a:custGeom>
            <a:avLst/>
            <a:gdLst/>
            <a:ahLst/>
            <a:cxnLst/>
            <a:rect l="l" t="t" r="r" b="b"/>
            <a:pathLst>
              <a:path w="39220" h="15598" extrusionOk="0">
                <a:moveTo>
                  <a:pt x="7371" y="0"/>
                </a:moveTo>
                <a:cubicBezTo>
                  <a:pt x="3310" y="0"/>
                  <a:pt x="1" y="3298"/>
                  <a:pt x="1" y="7370"/>
                </a:cubicBezTo>
                <a:lnTo>
                  <a:pt x="1" y="8228"/>
                </a:lnTo>
                <a:cubicBezTo>
                  <a:pt x="1" y="12288"/>
                  <a:pt x="3310" y="15597"/>
                  <a:pt x="7371" y="15597"/>
                </a:cubicBezTo>
                <a:lnTo>
                  <a:pt x="31838" y="15597"/>
                </a:lnTo>
                <a:cubicBezTo>
                  <a:pt x="35910" y="15597"/>
                  <a:pt x="39220" y="12288"/>
                  <a:pt x="39220" y="8228"/>
                </a:cubicBezTo>
                <a:lnTo>
                  <a:pt x="39220" y="7370"/>
                </a:lnTo>
                <a:cubicBezTo>
                  <a:pt x="39220" y="3298"/>
                  <a:pt x="35910" y="0"/>
                  <a:pt x="31838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tx1"/>
                </a:solidFill>
                <a:latin typeface="Fira Sans Extra Condensed" panose="020B060402020202020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методический</a:t>
            </a:r>
            <a:endParaRPr sz="1100" dirty="0">
              <a:solidFill>
                <a:schemeClr val="tx1"/>
              </a:solidFill>
              <a:latin typeface="Fira Sans Extra Condensed" panose="020B060402020202020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13" name="Google Shape;889;p25">
            <a:extLst>
              <a:ext uri="{FF2B5EF4-FFF2-40B4-BE49-F238E27FC236}">
                <a16:creationId xmlns="" xmlns:a16="http://schemas.microsoft.com/office/drawing/2014/main" id="{237DBB4F-E7DA-4264-B744-C61F877219CE}"/>
              </a:ext>
            </a:extLst>
          </p:cNvPr>
          <p:cNvSpPr/>
          <p:nvPr/>
        </p:nvSpPr>
        <p:spPr>
          <a:xfrm rot="16200000">
            <a:off x="-813115" y="3356030"/>
            <a:ext cx="2010319" cy="248630"/>
          </a:xfrm>
          <a:custGeom>
            <a:avLst/>
            <a:gdLst/>
            <a:ahLst/>
            <a:cxnLst/>
            <a:rect l="l" t="t" r="r" b="b"/>
            <a:pathLst>
              <a:path w="39220" h="15598" extrusionOk="0">
                <a:moveTo>
                  <a:pt x="7371" y="0"/>
                </a:moveTo>
                <a:cubicBezTo>
                  <a:pt x="3310" y="0"/>
                  <a:pt x="1" y="3298"/>
                  <a:pt x="1" y="7370"/>
                </a:cubicBezTo>
                <a:lnTo>
                  <a:pt x="1" y="8228"/>
                </a:lnTo>
                <a:cubicBezTo>
                  <a:pt x="1" y="12288"/>
                  <a:pt x="3310" y="15597"/>
                  <a:pt x="7371" y="15597"/>
                </a:cubicBezTo>
                <a:lnTo>
                  <a:pt x="31838" y="15597"/>
                </a:lnTo>
                <a:cubicBezTo>
                  <a:pt x="35910" y="15597"/>
                  <a:pt x="39220" y="12288"/>
                  <a:pt x="39220" y="8228"/>
                </a:cubicBezTo>
                <a:lnTo>
                  <a:pt x="39220" y="7370"/>
                </a:lnTo>
                <a:cubicBezTo>
                  <a:pt x="39220" y="3298"/>
                  <a:pt x="35910" y="0"/>
                  <a:pt x="31838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tx1"/>
                </a:solidFill>
                <a:latin typeface="Fira Sans Extra Condensed" panose="020B0604020202020204" charset="0"/>
                <a:ea typeface="Roboto" panose="02000000000000000000" pitchFamily="2" charset="0"/>
                <a:cs typeface="Fira Sans Extra Condensed Medium"/>
                <a:sym typeface="Fira Sans Extra Condensed Medium"/>
              </a:rPr>
              <a:t>мотивационный</a:t>
            </a:r>
            <a:endParaRPr sz="1100" dirty="0">
              <a:solidFill>
                <a:schemeClr val="tx1"/>
              </a:solidFill>
              <a:latin typeface="Fira Sans Extra Condensed" panose="020B0604020202020204" charset="0"/>
              <a:ea typeface="Roboto" panose="02000000000000000000" pitchFamily="2" charset="0"/>
              <a:cs typeface="Fira Sans Extra Condensed Medium"/>
              <a:sym typeface="Fira Sans Extra Condensed Medium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="" xmlns:a16="http://schemas.microsoft.com/office/drawing/2014/main" id="{11F21CF1-6EB3-49CE-A8F7-E77DE7AB2868}"/>
              </a:ext>
            </a:extLst>
          </p:cNvPr>
          <p:cNvSpPr txBox="1"/>
          <p:nvPr/>
        </p:nvSpPr>
        <p:spPr>
          <a:xfrm rot="16200000">
            <a:off x="-337108" y="868532"/>
            <a:ext cx="2340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Fira Sans Extra Condensed Medium"/>
                <a:cs typeface="Aharoni" panose="02010803020104030203" pitchFamily="2" charset="-79"/>
              </a:rPr>
              <a:t>  1. Постоянно действующий семинар  для административных команд</a:t>
            </a:r>
          </a:p>
          <a:p>
            <a:r>
              <a:rPr lang="ru-RU" sz="900" dirty="0">
                <a:latin typeface="Fira Sans Extra Condensed Medium"/>
                <a:cs typeface="Aharoni" panose="02010803020104030203" pitchFamily="2" charset="-79"/>
              </a:rPr>
              <a:t>  2. Комплексные проверки</a:t>
            </a:r>
          </a:p>
          <a:p>
            <a:r>
              <a:rPr lang="ru-RU" sz="900" dirty="0">
                <a:latin typeface="Fira Sans Extra Condensed Medium"/>
                <a:cs typeface="Aharoni" panose="02010803020104030203" pitchFamily="2" charset="-79"/>
              </a:rPr>
              <a:t>  3.  Мониторинг потребностей и дефицитов административных команд и педагогов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="" xmlns:a16="http://schemas.microsoft.com/office/drawing/2014/main" id="{DF6E89CF-6B79-49ED-A2D7-49305E2B9663}"/>
              </a:ext>
            </a:extLst>
          </p:cNvPr>
          <p:cNvSpPr txBox="1"/>
          <p:nvPr/>
        </p:nvSpPr>
        <p:spPr>
          <a:xfrm rot="16200000">
            <a:off x="-188595" y="3140869"/>
            <a:ext cx="19139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Fira Sans Extra Condensed Medium"/>
                <a:cs typeface="Aharoni" panose="02010803020104030203" pitchFamily="2" charset="-79"/>
              </a:rPr>
              <a:t>  1. Рейтинги школ</a:t>
            </a:r>
          </a:p>
          <a:p>
            <a:r>
              <a:rPr lang="ru-RU" sz="900" dirty="0">
                <a:latin typeface="Fira Sans Extra Condensed Medium"/>
                <a:cs typeface="Aharoni" panose="02010803020104030203" pitchFamily="2" charset="-79"/>
              </a:rPr>
              <a:t>  2. Конкурсы профессионального мастерства</a:t>
            </a:r>
          </a:p>
          <a:p>
            <a:r>
              <a:rPr lang="ru-RU" sz="900" dirty="0">
                <a:latin typeface="Fira Sans Extra Condensed Medium"/>
                <a:cs typeface="Aharoni" panose="02010803020104030203" pitchFamily="2" charset="-79"/>
              </a:rPr>
              <a:t>  3.  «Знак родительского признания»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="" xmlns:a16="http://schemas.microsoft.com/office/drawing/2014/main" id="{E6568C20-17EB-4074-A218-05C29BF26A27}"/>
              </a:ext>
            </a:extLst>
          </p:cNvPr>
          <p:cNvSpPr txBox="1"/>
          <p:nvPr/>
        </p:nvSpPr>
        <p:spPr>
          <a:xfrm rot="16200000">
            <a:off x="-363656" y="5196115"/>
            <a:ext cx="2340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Fira Sans Extra Condensed Medium"/>
                <a:cs typeface="Aharoni" panose="02010803020104030203" pitchFamily="2" charset="-79"/>
              </a:rPr>
              <a:t>  1. Метапредметные недели</a:t>
            </a:r>
          </a:p>
          <a:p>
            <a:r>
              <a:rPr lang="ru-RU" sz="900" dirty="0">
                <a:latin typeface="Fira Sans Extra Condensed Medium"/>
                <a:cs typeface="Aharoni" panose="02010803020104030203" pitchFamily="2" charset="-79"/>
              </a:rPr>
              <a:t>  2. РМО</a:t>
            </a:r>
          </a:p>
          <a:p>
            <a:r>
              <a:rPr lang="ru-RU" sz="900" dirty="0">
                <a:latin typeface="Fira Sans Extra Condensed Medium"/>
                <a:cs typeface="Aharoni" panose="02010803020104030203" pitchFamily="2" charset="-79"/>
              </a:rPr>
              <a:t>  3. Дистанционные стажировки</a:t>
            </a:r>
          </a:p>
          <a:p>
            <a:r>
              <a:rPr lang="ru-RU" sz="900" dirty="0">
                <a:latin typeface="Fira Sans Extra Condensed Medium"/>
                <a:cs typeface="Aharoni" panose="02010803020104030203" pitchFamily="2" charset="-79"/>
              </a:rPr>
              <a:t>  4. Семинары, конференции</a:t>
            </a:r>
          </a:p>
        </p:txBody>
      </p:sp>
    </p:spTree>
    <p:extLst>
      <p:ext uri="{BB962C8B-B14F-4D97-AF65-F5344CB8AC3E}">
        <p14:creationId xmlns:p14="http://schemas.microsoft.com/office/powerpoint/2010/main" val="8257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3377275"/>
              </p:ext>
            </p:extLst>
          </p:nvPr>
        </p:nvGraphicFramePr>
        <p:xfrm>
          <a:off x="599090" y="656604"/>
          <a:ext cx="1109892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99090" y="297829"/>
            <a:ext cx="10985500" cy="71755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участия в проекте «500+» (на конец 2021 года)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26" y="113338"/>
            <a:ext cx="14446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50AB138-B3FE-49CD-9B53-BC126D265D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5" y="87778"/>
            <a:ext cx="1427019" cy="12979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60803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8265883"/>
              </p:ext>
            </p:extLst>
          </p:nvPr>
        </p:nvGraphicFramePr>
        <p:xfrm>
          <a:off x="874929" y="1111551"/>
          <a:ext cx="926935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183" y="236084"/>
            <a:ext cx="147621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50AB138-B3FE-49CD-9B53-BC126D265D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4" y="127203"/>
            <a:ext cx="1524001" cy="1297917"/>
          </a:xfrm>
          <a:prstGeom prst="ellipse">
            <a:avLst/>
          </a:prstGeom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611959" y="221512"/>
            <a:ext cx="10985500" cy="1011959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Постпроектное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сопровождение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97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34390" y="1311442"/>
            <a:ext cx="11054359" cy="245303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координатор федерального  проекта «500+»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2021году в Ейском районе: </a:t>
            </a:r>
          </a:p>
          <a:p>
            <a:pPr algn="ctr"/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Демьянчук Ольга Викторовна,</a:t>
            </a:r>
          </a:p>
          <a:p>
            <a:pPr algn="ctr"/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учебно-методического отдела МКУ </a:t>
            </a:r>
          </a:p>
          <a:p>
            <a:pPr algn="ctr"/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«Информационно-методический центр системы </a:t>
            </a:r>
          </a:p>
          <a:p>
            <a:pPr algn="ctr"/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бразования </a:t>
            </a:r>
            <a:r>
              <a:rPr lang="ru-RU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Ейского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65662" y="3823855"/>
            <a:ext cx="10129652" cy="242840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рабочий: 8 (86132)2-00-35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сотовый: 8-905-47-79-481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demyanchukov@eysk.edu.ru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50AB138-B3FE-49CD-9B53-BC126D265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7" y="122670"/>
            <a:ext cx="1490740" cy="1386828"/>
          </a:xfrm>
          <a:prstGeom prst="ellipse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036" y="122670"/>
            <a:ext cx="1460665" cy="118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3362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576</Words>
  <Application>Microsoft Office PowerPoint</Application>
  <PresentationFormat>Произвольный</PresentationFormat>
  <Paragraphs>108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21_BasicWhite</vt:lpstr>
      <vt:lpstr>Презентация PowerPoint</vt:lpstr>
      <vt:lpstr>Презентация PowerPoint</vt:lpstr>
      <vt:lpstr>Взаимодействие участников проекта «500+»</vt:lpstr>
      <vt:lpstr>Презентация PowerPoint</vt:lpstr>
      <vt:lpstr>Итоги участия в проекте «500+» (на конец 2021 года)</vt:lpstr>
      <vt:lpstr>«Постпроектное» сопровождение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UMO-IMC-PC-1</cp:lastModifiedBy>
  <cp:revision>226</cp:revision>
  <cp:lastPrinted>2022-04-15T12:44:06Z</cp:lastPrinted>
  <dcterms:created xsi:type="dcterms:W3CDTF">2021-09-20T09:17:18Z</dcterms:created>
  <dcterms:modified xsi:type="dcterms:W3CDTF">2022-04-25T10:03:49Z</dcterms:modified>
</cp:coreProperties>
</file>