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70" r:id="rId5"/>
    <p:sldId id="261" r:id="rId6"/>
    <p:sldId id="259" r:id="rId7"/>
    <p:sldId id="265" r:id="rId8"/>
    <p:sldId id="26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636" autoAdjust="0"/>
  </p:normalViewPr>
  <p:slideViewPr>
    <p:cSldViewPr>
      <p:cViewPr varScale="1">
        <p:scale>
          <a:sx n="48" d="100"/>
          <a:sy n="48" d="100"/>
        </p:scale>
        <p:origin x="-11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C375-E1D5-421A-ACB5-379CB7864049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AE924-8465-442C-B1BB-2355CEB8BF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C375-E1D5-421A-ACB5-379CB7864049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AE924-8465-442C-B1BB-2355CEB8BF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C375-E1D5-421A-ACB5-379CB7864049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AE924-8465-442C-B1BB-2355CEB8BF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C375-E1D5-421A-ACB5-379CB7864049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AE924-8465-442C-B1BB-2355CEB8BF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C375-E1D5-421A-ACB5-379CB7864049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AE924-8465-442C-B1BB-2355CEB8BF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C375-E1D5-421A-ACB5-379CB7864049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AE924-8465-442C-B1BB-2355CEB8BF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C375-E1D5-421A-ACB5-379CB7864049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AE924-8465-442C-B1BB-2355CEB8BF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C375-E1D5-421A-ACB5-379CB7864049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AE924-8465-442C-B1BB-2355CEB8BF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C375-E1D5-421A-ACB5-379CB7864049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AE924-8465-442C-B1BB-2355CEB8BF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C375-E1D5-421A-ACB5-379CB7864049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AE924-8465-442C-B1BB-2355CEB8BF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C375-E1D5-421A-ACB5-379CB7864049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AE924-8465-442C-B1BB-2355CEB8BF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9C375-E1D5-421A-ACB5-379CB7864049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AE924-8465-442C-B1BB-2355CEB8BF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Создание проектов как ведущая деятельность обучающихся на уроках технологии.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4714884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>
                <a:solidFill>
                  <a:schemeClr val="tx1"/>
                </a:solidFill>
              </a:rPr>
              <a:t>Учитель технологии МБОУ СОШ № 8 г. Туапсе </a:t>
            </a:r>
          </a:p>
          <a:p>
            <a:pPr algn="r"/>
            <a:r>
              <a:rPr lang="ru-RU" sz="2000" dirty="0" smtClean="0">
                <a:solidFill>
                  <a:schemeClr val="tx1"/>
                </a:solidFill>
              </a:rPr>
              <a:t>Ивакина Н.В.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214313"/>
            <a:ext cx="8229600" cy="5911850"/>
          </a:xfrm>
        </p:spPr>
        <p:txBody>
          <a:bodyPr/>
          <a:lstStyle/>
          <a:p>
            <a:r>
              <a:rPr lang="ru-RU" dirty="0" smtClean="0"/>
              <a:t>Федеральные государственные образовательные стандарты предусматривают </a:t>
            </a:r>
            <a:r>
              <a:rPr lang="ru-RU" dirty="0"/>
              <a:t>необходимость реализации в учебном процессе по предмету «Технология» проектной деятельности. </a:t>
            </a:r>
          </a:p>
        </p:txBody>
      </p:sp>
      <p:pic>
        <p:nvPicPr>
          <p:cNvPr id="21506" name="Picture 2" descr="Новый ФГОС 3 поколения: изменения образовательных стандартов обучения в  школе, стандарты нового поколен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3" y="3318003"/>
            <a:ext cx="8929718" cy="353999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Урок технологии </a:t>
            </a:r>
            <a:r>
              <a:rPr lang="ru-RU" b="1" dirty="0">
                <a:solidFill>
                  <a:srgbClr val="FF0000"/>
                </a:solidFill>
              </a:rPr>
              <a:t>для </a:t>
            </a:r>
            <a:r>
              <a:rPr lang="ru-RU" b="1" dirty="0" smtClean="0">
                <a:solidFill>
                  <a:srgbClr val="FF0000"/>
                </a:solidFill>
              </a:rPr>
              <a:t>учащихся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5 </a:t>
            </a:r>
            <a:r>
              <a:rPr lang="ru-RU" b="1" dirty="0" smtClean="0">
                <a:solidFill>
                  <a:srgbClr val="FF0000"/>
                </a:solidFill>
              </a:rPr>
              <a:t>класса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«</a:t>
            </a:r>
            <a:r>
              <a:rPr lang="ru-RU" b="1" dirty="0">
                <a:solidFill>
                  <a:srgbClr val="FF0000"/>
                </a:solidFill>
              </a:rPr>
              <a:t>Проект. Проектная деятельность</a:t>
            </a:r>
            <a:r>
              <a:rPr lang="ru-RU" b="1" dirty="0" smtClean="0">
                <a:solidFill>
                  <a:srgbClr val="FF0000"/>
                </a:solidFill>
              </a:rPr>
              <a:t>»</a:t>
            </a:r>
          </a:p>
          <a:p>
            <a:pPr algn="ctr"/>
            <a:endParaRPr lang="ru-RU" dirty="0"/>
          </a:p>
          <a:p>
            <a:r>
              <a:rPr lang="ru-RU" b="1" dirty="0" smtClean="0"/>
              <a:t>Тип урока: </a:t>
            </a:r>
            <a:r>
              <a:rPr lang="ru-RU" dirty="0" smtClean="0"/>
              <a:t>урок-путешествие.</a:t>
            </a:r>
          </a:p>
          <a:p>
            <a:r>
              <a:rPr lang="ru-RU" b="1" dirty="0" smtClean="0"/>
              <a:t>Используемые методы </a:t>
            </a:r>
            <a:r>
              <a:rPr lang="ru-RU" b="1" dirty="0"/>
              <a:t>и приемы</a:t>
            </a:r>
            <a:r>
              <a:rPr lang="ru-RU" b="1" dirty="0" smtClean="0"/>
              <a:t>:</a:t>
            </a:r>
            <a:r>
              <a:rPr lang="ru-RU" dirty="0"/>
              <a:t> проектная </a:t>
            </a:r>
            <a:r>
              <a:rPr lang="ru-RU" dirty="0" smtClean="0"/>
              <a:t> и кейс- </a:t>
            </a:r>
            <a:r>
              <a:rPr lang="ru-RU" dirty="0"/>
              <a:t>технология, </a:t>
            </a:r>
            <a:r>
              <a:rPr lang="ru-RU" dirty="0" err="1"/>
              <a:t>здоровьесберегающая</a:t>
            </a:r>
            <a:r>
              <a:rPr lang="ru-RU" dirty="0"/>
              <a:t>  и игровая технология,  индивидуальная работа и работа парами, </a:t>
            </a:r>
            <a:r>
              <a:rPr lang="ru-RU" dirty="0" err="1"/>
              <a:t>самооценивание</a:t>
            </a:r>
            <a:r>
              <a:rPr lang="ru-RU" dirty="0"/>
              <a:t>, практическое изготовление проектного продукта.</a:t>
            </a:r>
          </a:p>
        </p:txBody>
      </p:sp>
      <p:pic>
        <p:nvPicPr>
          <p:cNvPr id="19458" name="Picture 2" descr="ПУТЕШЕСТВИЕ В СКАЗКУ | Мир дошколя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6175" y="1928802"/>
            <a:ext cx="2047825" cy="15358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Использование нового  метода обучения на уроке технологии в соответствии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 с ФГОС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</p:txBody>
      </p:sp>
      <p:pic>
        <p:nvPicPr>
          <p:cNvPr id="2050" name="Picture 2" descr="Росинки: КЕЙС-ТЕХНОЛОГИЯ В РАБОТЕ С ДОШКОЛЬНИКАМ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1857364"/>
            <a:ext cx="5786446" cy="39282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Оборудование урока: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компьютер,</a:t>
            </a:r>
            <a:r>
              <a:rPr lang="ru-RU" b="1" dirty="0"/>
              <a:t> </a:t>
            </a:r>
            <a:r>
              <a:rPr lang="ru-RU" dirty="0"/>
              <a:t> проектор, интерактивная доска,  </a:t>
            </a:r>
            <a:r>
              <a:rPr lang="ru-RU" dirty="0" smtClean="0"/>
              <a:t>презентация.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Кейсы  </a:t>
            </a:r>
            <a:r>
              <a:rPr lang="ru-RU" b="1" dirty="0"/>
              <a:t>по количеству учащихся в классе со следующим наполнением:</a:t>
            </a:r>
          </a:p>
          <a:p>
            <a:r>
              <a:rPr lang="ru-RU" dirty="0"/>
              <a:t>1.памятка  с определениями: «проект», проектная деятельность», «проектирование»; </a:t>
            </a:r>
          </a:p>
          <a:p>
            <a:r>
              <a:rPr lang="ru-RU" dirty="0"/>
              <a:t>2.памятка содержащая этапы выполнения  творческого проекта по технологии; </a:t>
            </a:r>
          </a:p>
          <a:p>
            <a:r>
              <a:rPr lang="ru-RU" dirty="0"/>
              <a:t>3.памятка об истории появления закладки для книги; </a:t>
            </a:r>
          </a:p>
          <a:p>
            <a:r>
              <a:rPr lang="ru-RU" dirty="0"/>
              <a:t>4. инструкционная карта по изготовлению закладки для книги.</a:t>
            </a:r>
          </a:p>
          <a:p>
            <a:r>
              <a:rPr lang="ru-RU" dirty="0"/>
              <a:t>5. клей,  цветная бумага размером 21 * 10 см.</a:t>
            </a:r>
          </a:p>
          <a:p>
            <a:endParaRPr lang="ru-RU" dirty="0"/>
          </a:p>
        </p:txBody>
      </p:sp>
      <p:pic>
        <p:nvPicPr>
          <p:cNvPr id="7172" name="Picture 4" descr="Купить Бумага цветная IQ COLOR (А4,80г,OR43-оранжевый) пачка 500л., 65149 |  Интернет-магазин Барбат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72396" y="357166"/>
            <a:ext cx="1233478" cy="1233478"/>
          </a:xfrm>
          <a:prstGeom prst="rect">
            <a:avLst/>
          </a:prstGeom>
          <a:noFill/>
        </p:spPr>
      </p:pic>
      <p:pic>
        <p:nvPicPr>
          <p:cNvPr id="7174" name="Picture 6" descr="Цветная бумага для принтера &quot;Herlitz &quot;, А4, 100 листов — купить в  интернет-магазине OZON с быстрой доставкой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14290"/>
            <a:ext cx="1309650" cy="1309650"/>
          </a:xfrm>
          <a:prstGeom prst="rect">
            <a:avLst/>
          </a:prstGeom>
          <a:noFill/>
        </p:spPr>
      </p:pic>
      <p:pic>
        <p:nvPicPr>
          <p:cNvPr id="7176" name="Picture 8" descr="Конверт зеленый/А - купить, цена с доставкой в Санкт-Петербурге - артикул  1403-020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29520" y="1714488"/>
            <a:ext cx="1309670" cy="130967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Этапы урока: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686800" cy="607220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1.Проверка </a:t>
            </a:r>
            <a:r>
              <a:rPr lang="ru-RU" dirty="0"/>
              <a:t>готовности к </a:t>
            </a:r>
            <a:r>
              <a:rPr lang="ru-RU" dirty="0" smtClean="0"/>
              <a:t>уроку.</a:t>
            </a:r>
            <a:endParaRPr lang="ru-RU" dirty="0"/>
          </a:p>
          <a:p>
            <a:r>
              <a:rPr lang="ru-RU" dirty="0" smtClean="0"/>
              <a:t>2.Проверка </a:t>
            </a:r>
            <a:r>
              <a:rPr lang="ru-RU" dirty="0"/>
              <a:t>выполнения домашнего </a:t>
            </a:r>
            <a:r>
              <a:rPr lang="ru-RU" dirty="0" smtClean="0"/>
              <a:t>задания.</a:t>
            </a:r>
          </a:p>
          <a:p>
            <a:r>
              <a:rPr lang="ru-RU" dirty="0" smtClean="0"/>
              <a:t>3. Вводная беседа</a:t>
            </a:r>
          </a:p>
          <a:p>
            <a:r>
              <a:rPr lang="ru-RU" dirty="0" smtClean="0"/>
              <a:t>4.Ответы на вопросы учителя.</a:t>
            </a:r>
          </a:p>
          <a:p>
            <a:r>
              <a:rPr lang="ru-RU" dirty="0" smtClean="0"/>
              <a:t>5. Самостоятельное формулирование учениками темы урока и задач урока.</a:t>
            </a:r>
          </a:p>
          <a:p>
            <a:r>
              <a:rPr lang="ru-RU" dirty="0" smtClean="0"/>
              <a:t>6.Путешествие на станцию № 1 «</a:t>
            </a:r>
            <a:r>
              <a:rPr lang="ru-RU" dirty="0" err="1" smtClean="0"/>
              <a:t>Любознайкино</a:t>
            </a:r>
            <a:r>
              <a:rPr lang="ru-RU" dirty="0" smtClean="0"/>
              <a:t>».</a:t>
            </a:r>
          </a:p>
          <a:p>
            <a:r>
              <a:rPr lang="ru-RU" dirty="0" smtClean="0"/>
              <a:t>7. Путешествие на станцию № 2 «</a:t>
            </a:r>
            <a:r>
              <a:rPr lang="ru-RU" dirty="0" err="1" smtClean="0"/>
              <a:t>Всезнайкина</a:t>
            </a:r>
            <a:r>
              <a:rPr lang="ru-RU" dirty="0" smtClean="0"/>
              <a:t>». </a:t>
            </a:r>
          </a:p>
          <a:p>
            <a:r>
              <a:rPr lang="ru-RU" dirty="0" smtClean="0"/>
              <a:t>8. Путешествие на станцию № 3 «Книжных дел мастера». </a:t>
            </a:r>
          </a:p>
          <a:p>
            <a:endParaRPr lang="ru-RU" b="1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b="1" dirty="0" smtClean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12292" name="Picture 4" descr="Я ВОЗЬМУ КАРАНДАШ... ) Клипарт PNG.. Обсуждение на LiveInternet -  Российский Сервис Онлайн-Дневнико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68" y="3429000"/>
            <a:ext cx="1585109" cy="201453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214289"/>
            <a:ext cx="9144000" cy="6643711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9. Интерактивный герой «Книга» предлагает учащимся принять участие в коллективном творческом проекте «Подари закладку книге».</a:t>
            </a:r>
          </a:p>
          <a:p>
            <a:r>
              <a:rPr lang="ru-RU" dirty="0" smtClean="0"/>
              <a:t>10. Знакомство с целями и задачами выполнения  коллективного творческого проекта.</a:t>
            </a:r>
          </a:p>
          <a:p>
            <a:r>
              <a:rPr lang="ru-RU" dirty="0" smtClean="0"/>
              <a:t>11.Изучение инструкционной карты по изготовлению закладки для книги.</a:t>
            </a:r>
          </a:p>
          <a:p>
            <a:r>
              <a:rPr lang="ru-RU" dirty="0" smtClean="0"/>
              <a:t>12. Показ  учителем этапов изготовления закладки для книги.</a:t>
            </a:r>
          </a:p>
          <a:p>
            <a:r>
              <a:rPr lang="ru-RU" dirty="0" smtClean="0"/>
              <a:t>13. Повторение правил </a:t>
            </a:r>
            <a:r>
              <a:rPr lang="ru-RU" i="1" dirty="0" smtClean="0"/>
              <a:t> </a:t>
            </a:r>
            <a:r>
              <a:rPr lang="ru-RU" dirty="0" smtClean="0"/>
              <a:t>техники </a:t>
            </a:r>
            <a:r>
              <a:rPr lang="ru-RU" dirty="0"/>
              <a:t>безопасности при работе с </a:t>
            </a:r>
            <a:r>
              <a:rPr lang="ru-RU" dirty="0" smtClean="0"/>
              <a:t>клеем-карандашом.</a:t>
            </a:r>
          </a:p>
          <a:p>
            <a:r>
              <a:rPr lang="ru-RU" dirty="0" smtClean="0"/>
              <a:t>14.</a:t>
            </a:r>
            <a:r>
              <a:rPr lang="ru-RU" dirty="0"/>
              <a:t> </a:t>
            </a:r>
            <a:r>
              <a:rPr lang="ru-RU" dirty="0" err="1" smtClean="0"/>
              <a:t>Физминутка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15. Изготовление учащимися  закладок для книг с использованием инструкционных карт.</a:t>
            </a:r>
            <a:endParaRPr lang="ru-RU" dirty="0"/>
          </a:p>
        </p:txBody>
      </p:sp>
      <p:pic>
        <p:nvPicPr>
          <p:cNvPr id="5" name="Picture 4" descr="Я ВОЗЬМУ КАРАНДАШ... ) Клипарт PNG.. Обсуждение на LiveInternet -  Российский Сервис Онлайн-Дневнико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42006" y="4643446"/>
            <a:ext cx="899344" cy="114298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357189"/>
            <a:ext cx="9144000" cy="4786324"/>
          </a:xfrm>
        </p:spPr>
        <p:txBody>
          <a:bodyPr>
            <a:normAutofit/>
          </a:bodyPr>
          <a:lstStyle/>
          <a:p>
            <a:r>
              <a:rPr lang="ru-RU" dirty="0" smtClean="0"/>
              <a:t>16.</a:t>
            </a:r>
            <a:r>
              <a:rPr lang="ru-RU" dirty="0"/>
              <a:t> </a:t>
            </a:r>
            <a:r>
              <a:rPr lang="ru-RU" dirty="0" err="1" smtClean="0"/>
              <a:t>Самооценивание</a:t>
            </a:r>
            <a:r>
              <a:rPr lang="ru-RU" dirty="0" smtClean="0"/>
              <a:t> выполненных работ</a:t>
            </a:r>
            <a:endParaRPr lang="ru-RU" dirty="0"/>
          </a:p>
          <a:p>
            <a:r>
              <a:rPr lang="ru-RU" dirty="0" smtClean="0"/>
              <a:t>17. Опрос 2-3 учащихся.</a:t>
            </a:r>
            <a:endParaRPr lang="ru-RU" i="1" dirty="0" smtClean="0"/>
          </a:p>
          <a:p>
            <a:r>
              <a:rPr lang="ru-RU" dirty="0" smtClean="0"/>
              <a:t>18.  Итоговая беседа.</a:t>
            </a:r>
          </a:p>
          <a:p>
            <a:r>
              <a:rPr lang="ru-RU" dirty="0" smtClean="0"/>
              <a:t>19.Рефлексия урока.</a:t>
            </a:r>
          </a:p>
          <a:p>
            <a:r>
              <a:rPr lang="ru-RU" dirty="0" smtClean="0"/>
              <a:t>20. Оценивание учащихся.</a:t>
            </a:r>
          </a:p>
          <a:p>
            <a:r>
              <a:rPr lang="ru-RU" dirty="0" smtClean="0"/>
              <a:t>21. Домашнее задание.</a:t>
            </a:r>
          </a:p>
          <a:p>
            <a:endParaRPr lang="ru-RU" b="1" dirty="0" smtClean="0"/>
          </a:p>
          <a:p>
            <a:endParaRPr lang="ru-RU" dirty="0"/>
          </a:p>
        </p:txBody>
      </p:sp>
      <p:sp>
        <p:nvSpPr>
          <p:cNvPr id="1032" name="AutoShape 8" descr="Курсы подготовки к школе в Перми, подготовить детей 6-7 лет к школ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Подготовка к школе - изображение №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4000504"/>
            <a:ext cx="2776503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337</Words>
  <Application>Microsoft Office PowerPoint</Application>
  <PresentationFormat>Экран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Создание проектов как ведущая деятельность обучающихся на уроках технологии.</vt:lpstr>
      <vt:lpstr>Слайд 2</vt:lpstr>
      <vt:lpstr>Урок технологии для учащихся  5 класса</vt:lpstr>
      <vt:lpstr>Использование нового  метода обучения на уроке технологии в соответствии  с ФГОС</vt:lpstr>
      <vt:lpstr>Оборудование урока:</vt:lpstr>
      <vt:lpstr>Этапы урока: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Создание проектов как ведущая деятельность обучающихся на уроках технологии.</dc:title>
  <dc:creator>Наталья</dc:creator>
  <cp:lastModifiedBy>math1</cp:lastModifiedBy>
  <cp:revision>19</cp:revision>
  <dcterms:created xsi:type="dcterms:W3CDTF">2022-04-11T16:24:48Z</dcterms:created>
  <dcterms:modified xsi:type="dcterms:W3CDTF">2022-04-13T09:38:56Z</dcterms:modified>
</cp:coreProperties>
</file>