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28E439-2271-49FE-BB86-34CF4BAB954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FCC04D0-DE02-448A-AC7F-F5B6D202515C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Недостаточная предметная и методическая компетентность педагогических работников</a:t>
          </a:r>
          <a:endParaRPr lang="ru-RU" dirty="0">
            <a:solidFill>
              <a:schemeClr val="bg1"/>
            </a:solidFill>
          </a:endParaRPr>
        </a:p>
      </dgm:t>
    </dgm:pt>
    <dgm:pt modelId="{5EF76F5F-EC46-4342-9DD2-918C258CD68C}" type="parTrans" cxnId="{1A711385-672A-4632-A425-3E46B610215E}">
      <dgm:prSet/>
      <dgm:spPr/>
      <dgm:t>
        <a:bodyPr/>
        <a:lstStyle/>
        <a:p>
          <a:endParaRPr lang="ru-RU"/>
        </a:p>
      </dgm:t>
    </dgm:pt>
    <dgm:pt modelId="{BB1F2134-1889-4C33-A8A0-01F179F787DD}" type="sibTrans" cxnId="{1A711385-672A-4632-A425-3E46B610215E}">
      <dgm:prSet/>
      <dgm:spPr/>
      <dgm:t>
        <a:bodyPr/>
        <a:lstStyle/>
        <a:p>
          <a:endParaRPr lang="ru-RU"/>
        </a:p>
      </dgm:t>
    </dgm:pt>
    <dgm:pt modelId="{13178B6F-B55B-4418-BC8E-C46FA8EA9935}">
      <dgm:prSet phldrT="[Текст]"/>
      <dgm:spPr>
        <a:solidFill>
          <a:srgbClr val="7030A0"/>
        </a:solidFill>
      </dgm:spPr>
      <dgm:t>
        <a:bodyPr/>
        <a:lstStyle/>
        <a:p>
          <a:r>
            <a:rPr lang="ru-RU" dirty="0" smtClean="0"/>
            <a:t>Самооценка учителями своих компетенций</a:t>
          </a:r>
          <a:endParaRPr lang="ru-RU" dirty="0"/>
        </a:p>
      </dgm:t>
    </dgm:pt>
    <dgm:pt modelId="{99C85983-B82D-4447-BA97-FF9EF566FF39}" type="parTrans" cxnId="{37EE2FC0-148B-4030-8C3F-B358C66743B8}">
      <dgm:prSet/>
      <dgm:spPr/>
      <dgm:t>
        <a:bodyPr/>
        <a:lstStyle/>
        <a:p>
          <a:endParaRPr lang="ru-RU"/>
        </a:p>
      </dgm:t>
    </dgm:pt>
    <dgm:pt modelId="{A2B4AF87-66A8-46D4-881A-02D1BF87CA5A}" type="sibTrans" cxnId="{37EE2FC0-148B-4030-8C3F-B358C66743B8}">
      <dgm:prSet/>
      <dgm:spPr/>
      <dgm:t>
        <a:bodyPr/>
        <a:lstStyle/>
        <a:p>
          <a:endParaRPr lang="ru-RU"/>
        </a:p>
      </dgm:t>
    </dgm:pt>
    <dgm:pt modelId="{BB7BA4BB-13C9-48C1-9BDF-498B825B0880}">
      <dgm:prSet phldrT="[Текст]"/>
      <dgm:spPr/>
      <dgm:t>
        <a:bodyPr/>
        <a:lstStyle/>
        <a:p>
          <a:r>
            <a:rPr lang="ru-RU" dirty="0" smtClean="0"/>
            <a:t>Уровень использования цифровых образовательных ресурсов учителями</a:t>
          </a:r>
          <a:endParaRPr lang="ru-RU" dirty="0"/>
        </a:p>
      </dgm:t>
    </dgm:pt>
    <dgm:pt modelId="{07D6829E-C5AD-4BA9-BD63-04E93AC0B22B}" type="parTrans" cxnId="{3C7744E9-7E5B-4F23-BE56-78571C48CB58}">
      <dgm:prSet/>
      <dgm:spPr/>
      <dgm:t>
        <a:bodyPr/>
        <a:lstStyle/>
        <a:p>
          <a:endParaRPr lang="ru-RU"/>
        </a:p>
      </dgm:t>
    </dgm:pt>
    <dgm:pt modelId="{375B0B0C-EFF3-4650-87FC-E3F9CB143AFC}" type="sibTrans" cxnId="{3C7744E9-7E5B-4F23-BE56-78571C48CB58}">
      <dgm:prSet/>
      <dgm:spPr/>
      <dgm:t>
        <a:bodyPr/>
        <a:lstStyle/>
        <a:p>
          <a:endParaRPr lang="ru-RU"/>
        </a:p>
      </dgm:t>
    </dgm:pt>
    <dgm:pt modelId="{E59B4B2C-A059-4E12-90B6-881F9524C418}">
      <dgm:prSet phldrT="[Текст]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ru-RU" dirty="0" smtClean="0"/>
            <a:t>Оценка обучающимися качества преподавания</a:t>
          </a:r>
          <a:endParaRPr lang="ru-RU" dirty="0"/>
        </a:p>
      </dgm:t>
    </dgm:pt>
    <dgm:pt modelId="{837BB13A-8CE7-4B83-862D-BD84404992B9}" type="parTrans" cxnId="{D37B840F-94C0-44C7-BBC1-33FF76487C06}">
      <dgm:prSet/>
      <dgm:spPr/>
      <dgm:t>
        <a:bodyPr/>
        <a:lstStyle/>
        <a:p>
          <a:endParaRPr lang="ru-RU"/>
        </a:p>
      </dgm:t>
    </dgm:pt>
    <dgm:pt modelId="{ADFF13B5-FFAF-41F9-9C10-F6DBA2C4C0D4}" type="sibTrans" cxnId="{D37B840F-94C0-44C7-BBC1-33FF76487C06}">
      <dgm:prSet/>
      <dgm:spPr/>
      <dgm:t>
        <a:bodyPr/>
        <a:lstStyle/>
        <a:p>
          <a:endParaRPr lang="ru-RU"/>
        </a:p>
      </dgm:t>
    </dgm:pt>
    <dgm:pt modelId="{FA669105-4B34-4D38-8632-DE5132EAE676}" type="pres">
      <dgm:prSet presAssocID="{7128E439-2271-49FE-BB86-34CF4BAB954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A63E6D7-7C6D-402F-8B60-CDCF158F734C}" type="pres">
      <dgm:prSet presAssocID="{2FCC04D0-DE02-448A-AC7F-F5B6D202515C}" presName="centerShape" presStyleLbl="node0" presStyleIdx="0" presStyleCnt="1" custLinFactNeighborX="-369" custLinFactNeighborY="1224"/>
      <dgm:spPr/>
      <dgm:t>
        <a:bodyPr/>
        <a:lstStyle/>
        <a:p>
          <a:endParaRPr lang="ru-RU"/>
        </a:p>
      </dgm:t>
    </dgm:pt>
    <dgm:pt modelId="{E290A8A3-8388-4593-957A-0181B090F38C}" type="pres">
      <dgm:prSet presAssocID="{99C85983-B82D-4447-BA97-FF9EF566FF39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3DF819FB-94DD-4800-90E1-F526B3D2C516}" type="pres">
      <dgm:prSet presAssocID="{13178B6F-B55B-4418-BC8E-C46FA8EA9935}" presName="node" presStyleLbl="node1" presStyleIdx="0" presStyleCnt="3" custRadScaleRad="97815" custRadScaleInc="-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0E6486-1277-4B67-8764-E3458D7B1EE9}" type="pres">
      <dgm:prSet presAssocID="{07D6829E-C5AD-4BA9-BD63-04E93AC0B22B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CB3CBE84-DB0C-444A-B327-BD875A69B142}" type="pres">
      <dgm:prSet presAssocID="{BB7BA4BB-13C9-48C1-9BDF-498B825B088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25684-1B71-4D65-B33F-2D517A457EF1}" type="pres">
      <dgm:prSet presAssocID="{837BB13A-8CE7-4B83-862D-BD84404992B9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642C56C2-1C08-4283-B06B-11287078400C}" type="pres">
      <dgm:prSet presAssocID="{E59B4B2C-A059-4E12-90B6-881F9524C41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C7744E9-7E5B-4F23-BE56-78571C48CB58}" srcId="{2FCC04D0-DE02-448A-AC7F-F5B6D202515C}" destId="{BB7BA4BB-13C9-48C1-9BDF-498B825B0880}" srcOrd="1" destOrd="0" parTransId="{07D6829E-C5AD-4BA9-BD63-04E93AC0B22B}" sibTransId="{375B0B0C-EFF3-4650-87FC-E3F9CB143AFC}"/>
    <dgm:cxn modelId="{1A711385-672A-4632-A425-3E46B610215E}" srcId="{7128E439-2271-49FE-BB86-34CF4BAB954C}" destId="{2FCC04D0-DE02-448A-AC7F-F5B6D202515C}" srcOrd="0" destOrd="0" parTransId="{5EF76F5F-EC46-4342-9DD2-918C258CD68C}" sibTransId="{BB1F2134-1889-4C33-A8A0-01F179F787DD}"/>
    <dgm:cxn modelId="{37EE2FC0-148B-4030-8C3F-B358C66743B8}" srcId="{2FCC04D0-DE02-448A-AC7F-F5B6D202515C}" destId="{13178B6F-B55B-4418-BC8E-C46FA8EA9935}" srcOrd="0" destOrd="0" parTransId="{99C85983-B82D-4447-BA97-FF9EF566FF39}" sibTransId="{A2B4AF87-66A8-46D4-881A-02D1BF87CA5A}"/>
    <dgm:cxn modelId="{CF35A196-E70B-42C3-9229-0DE3F304E7AF}" type="presOf" srcId="{13178B6F-B55B-4418-BC8E-C46FA8EA9935}" destId="{3DF819FB-94DD-4800-90E1-F526B3D2C516}" srcOrd="0" destOrd="0" presId="urn:microsoft.com/office/officeart/2005/8/layout/radial4"/>
    <dgm:cxn modelId="{F19996D5-D54C-4E98-8532-8A3E1EC58376}" type="presOf" srcId="{99C85983-B82D-4447-BA97-FF9EF566FF39}" destId="{E290A8A3-8388-4593-957A-0181B090F38C}" srcOrd="0" destOrd="0" presId="urn:microsoft.com/office/officeart/2005/8/layout/radial4"/>
    <dgm:cxn modelId="{9A7E6CD9-3E5D-4738-96A9-45C8E9E16649}" type="presOf" srcId="{2FCC04D0-DE02-448A-AC7F-F5B6D202515C}" destId="{0A63E6D7-7C6D-402F-8B60-CDCF158F734C}" srcOrd="0" destOrd="0" presId="urn:microsoft.com/office/officeart/2005/8/layout/radial4"/>
    <dgm:cxn modelId="{0EE2E59F-9679-421A-806D-6EC87C1C3A12}" type="presOf" srcId="{BB7BA4BB-13C9-48C1-9BDF-498B825B0880}" destId="{CB3CBE84-DB0C-444A-B327-BD875A69B142}" srcOrd="0" destOrd="0" presId="urn:microsoft.com/office/officeart/2005/8/layout/radial4"/>
    <dgm:cxn modelId="{327C7127-DB68-42E9-ACD6-68BA6F2D96E8}" type="presOf" srcId="{7128E439-2271-49FE-BB86-34CF4BAB954C}" destId="{FA669105-4B34-4D38-8632-DE5132EAE676}" srcOrd="0" destOrd="0" presId="urn:microsoft.com/office/officeart/2005/8/layout/radial4"/>
    <dgm:cxn modelId="{D37B840F-94C0-44C7-BBC1-33FF76487C06}" srcId="{2FCC04D0-DE02-448A-AC7F-F5B6D202515C}" destId="{E59B4B2C-A059-4E12-90B6-881F9524C418}" srcOrd="2" destOrd="0" parTransId="{837BB13A-8CE7-4B83-862D-BD84404992B9}" sibTransId="{ADFF13B5-FFAF-41F9-9C10-F6DBA2C4C0D4}"/>
    <dgm:cxn modelId="{2DADD692-97F7-4B9C-B64A-A0A2BDAAAA79}" type="presOf" srcId="{07D6829E-C5AD-4BA9-BD63-04E93AC0B22B}" destId="{9D0E6486-1277-4B67-8764-E3458D7B1EE9}" srcOrd="0" destOrd="0" presId="urn:microsoft.com/office/officeart/2005/8/layout/radial4"/>
    <dgm:cxn modelId="{C7B61FFD-3A98-49B2-A949-A38E6EA20827}" type="presOf" srcId="{E59B4B2C-A059-4E12-90B6-881F9524C418}" destId="{642C56C2-1C08-4283-B06B-11287078400C}" srcOrd="0" destOrd="0" presId="urn:microsoft.com/office/officeart/2005/8/layout/radial4"/>
    <dgm:cxn modelId="{FA602DFD-123B-4BB7-BB49-3445E4E8BB87}" type="presOf" srcId="{837BB13A-8CE7-4B83-862D-BD84404992B9}" destId="{5D425684-1B71-4D65-B33F-2D517A457EF1}" srcOrd="0" destOrd="0" presId="urn:microsoft.com/office/officeart/2005/8/layout/radial4"/>
    <dgm:cxn modelId="{D6FD7A34-4D8D-4AC7-954A-7ECB633F184C}" type="presParOf" srcId="{FA669105-4B34-4D38-8632-DE5132EAE676}" destId="{0A63E6D7-7C6D-402F-8B60-CDCF158F734C}" srcOrd="0" destOrd="0" presId="urn:microsoft.com/office/officeart/2005/8/layout/radial4"/>
    <dgm:cxn modelId="{133B8695-6B9D-4944-968F-AEB558A3AE86}" type="presParOf" srcId="{FA669105-4B34-4D38-8632-DE5132EAE676}" destId="{E290A8A3-8388-4593-957A-0181B090F38C}" srcOrd="1" destOrd="0" presId="urn:microsoft.com/office/officeart/2005/8/layout/radial4"/>
    <dgm:cxn modelId="{7082166D-1809-40EE-B1E0-3F96ABE10D2F}" type="presParOf" srcId="{FA669105-4B34-4D38-8632-DE5132EAE676}" destId="{3DF819FB-94DD-4800-90E1-F526B3D2C516}" srcOrd="2" destOrd="0" presId="urn:microsoft.com/office/officeart/2005/8/layout/radial4"/>
    <dgm:cxn modelId="{CB6D7300-9D66-4682-BD62-F5DEF96D0A0E}" type="presParOf" srcId="{FA669105-4B34-4D38-8632-DE5132EAE676}" destId="{9D0E6486-1277-4B67-8764-E3458D7B1EE9}" srcOrd="3" destOrd="0" presId="urn:microsoft.com/office/officeart/2005/8/layout/radial4"/>
    <dgm:cxn modelId="{2A612B9D-CD22-48F0-BC1B-A900F93ACAE5}" type="presParOf" srcId="{FA669105-4B34-4D38-8632-DE5132EAE676}" destId="{CB3CBE84-DB0C-444A-B327-BD875A69B142}" srcOrd="4" destOrd="0" presId="urn:microsoft.com/office/officeart/2005/8/layout/radial4"/>
    <dgm:cxn modelId="{9797E806-5639-49BC-8B5E-6B8E456B74CD}" type="presParOf" srcId="{FA669105-4B34-4D38-8632-DE5132EAE676}" destId="{5D425684-1B71-4D65-B33F-2D517A457EF1}" srcOrd="5" destOrd="0" presId="urn:microsoft.com/office/officeart/2005/8/layout/radial4"/>
    <dgm:cxn modelId="{84DE60E8-36DD-4CD9-9846-B9491E295529}" type="presParOf" srcId="{FA669105-4B34-4D38-8632-DE5132EAE676}" destId="{642C56C2-1C08-4283-B06B-11287078400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19A8D9-8FB8-43ED-AEA6-78F12B7CF208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FD97D3-1565-4AEE-91ED-82FD60BC8C1A}">
      <dgm:prSet phldrT="[Текст]"/>
      <dgm:spPr>
        <a:solidFill>
          <a:schemeClr val="accent4">
            <a:lumMod val="50000"/>
          </a:schemeClr>
        </a:solidFill>
      </dgm:spPr>
      <dgm:t>
        <a:bodyPr/>
        <a:lstStyle/>
        <a:p>
          <a:pPr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dirty="0" smtClean="0"/>
            <a:t>.</a:t>
          </a:r>
          <a:endParaRPr lang="ru-RU" dirty="0"/>
        </a:p>
      </dgm:t>
    </dgm:pt>
    <dgm:pt modelId="{5DA6185C-8A5F-48AB-9D64-95972F439033}" type="parTrans" cxnId="{7572D378-CBBD-4FA5-8028-0514D46AD7E4}">
      <dgm:prSet/>
      <dgm:spPr/>
      <dgm:t>
        <a:bodyPr/>
        <a:lstStyle/>
        <a:p>
          <a:endParaRPr lang="ru-RU"/>
        </a:p>
      </dgm:t>
    </dgm:pt>
    <dgm:pt modelId="{177AE801-B467-4866-AA8B-0BBA88B7B201}" type="sibTrans" cxnId="{7572D378-CBBD-4FA5-8028-0514D46AD7E4}">
      <dgm:prSet/>
      <dgm:spPr/>
      <dgm:t>
        <a:bodyPr/>
        <a:lstStyle/>
        <a:p>
          <a:endParaRPr lang="ru-RU"/>
        </a:p>
      </dgm:t>
    </dgm:pt>
    <dgm:pt modelId="{A9D1B368-E4D0-433D-8C21-A9D254982D90}">
      <dgm:prSet phldrT="[Текст]"/>
      <dgm:spPr>
        <a:solidFill>
          <a:schemeClr val="accent4">
            <a:lumMod val="5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Больше внимания уделить </a:t>
          </a:r>
          <a:r>
            <a:rPr lang="ru-RU" dirty="0" err="1" smtClean="0"/>
            <a:t>наставни</a:t>
          </a:r>
          <a:r>
            <a:rPr lang="ru-RU" dirty="0" smtClean="0"/>
            <a:t>- </a:t>
          </a:r>
          <a:r>
            <a:rPr lang="ru-RU" dirty="0" err="1" smtClean="0"/>
            <a:t>честву</a:t>
          </a:r>
          <a:r>
            <a:rPr lang="ru-RU" dirty="0" smtClean="0"/>
            <a:t> </a:t>
          </a:r>
          <a:r>
            <a:rPr lang="ru-RU" dirty="0" smtClean="0"/>
            <a:t> (учитель – </a:t>
          </a:r>
          <a:r>
            <a:rPr lang="ru-RU" dirty="0" err="1" smtClean="0"/>
            <a:t>учитель</a:t>
          </a:r>
          <a:r>
            <a:rPr lang="ru-RU" dirty="0" smtClean="0"/>
            <a:t>)</a:t>
          </a:r>
          <a:endParaRPr lang="ru-RU" dirty="0" smtClean="0"/>
        </a:p>
      </dgm:t>
    </dgm:pt>
    <dgm:pt modelId="{3735258D-CB75-4553-9C2B-6136D90D0AAF}" type="parTrans" cxnId="{E66EA032-E0FB-454E-9341-976BCE96B78B}">
      <dgm:prSet/>
      <dgm:spPr/>
      <dgm:t>
        <a:bodyPr/>
        <a:lstStyle/>
        <a:p>
          <a:endParaRPr lang="ru-RU"/>
        </a:p>
      </dgm:t>
    </dgm:pt>
    <dgm:pt modelId="{ADD6DD23-0D8D-40ED-97FF-C9D5773088BA}" type="sibTrans" cxnId="{E66EA032-E0FB-454E-9341-976BCE96B78B}">
      <dgm:prSet/>
      <dgm:spPr/>
      <dgm:t>
        <a:bodyPr/>
        <a:lstStyle/>
        <a:p>
          <a:endParaRPr lang="ru-RU"/>
        </a:p>
      </dgm:t>
    </dgm:pt>
    <dgm:pt modelId="{59118256-256E-4156-B6CD-53D97C0611B7}">
      <dgm:prSet phldrT="[Текст]"/>
      <dgm:spPr>
        <a:solidFill>
          <a:srgbClr val="FF0000"/>
        </a:solidFill>
      </dgm:spPr>
      <dgm:t>
        <a:bodyPr/>
        <a:lstStyle/>
        <a:p>
          <a:pPr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dirty="0" smtClean="0"/>
            <a:t>.</a:t>
          </a:r>
          <a:endParaRPr lang="ru-RU" dirty="0"/>
        </a:p>
      </dgm:t>
    </dgm:pt>
    <dgm:pt modelId="{3C565D64-F649-4039-B05F-374FFBF8B5C1}" type="parTrans" cxnId="{4A162840-CCC9-4A60-923F-198C4DCD6BC4}">
      <dgm:prSet/>
      <dgm:spPr/>
      <dgm:t>
        <a:bodyPr/>
        <a:lstStyle/>
        <a:p>
          <a:endParaRPr lang="ru-RU"/>
        </a:p>
      </dgm:t>
    </dgm:pt>
    <dgm:pt modelId="{6A2C6805-A98E-4E72-BFF4-93B7424DE351}" type="sibTrans" cxnId="{4A162840-CCC9-4A60-923F-198C4DCD6BC4}">
      <dgm:prSet/>
      <dgm:spPr/>
      <dgm:t>
        <a:bodyPr/>
        <a:lstStyle/>
        <a:p>
          <a:endParaRPr lang="ru-RU"/>
        </a:p>
      </dgm:t>
    </dgm:pt>
    <dgm:pt modelId="{050CF34C-8754-4F4D-AB56-E217F4D98F17}">
      <dgm:prSet phldrT="[Текст]"/>
      <dgm:spPr>
        <a:solidFill>
          <a:srgbClr val="FF0000"/>
        </a:solidFill>
      </dgm:spPr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dirty="0" smtClean="0"/>
            <a:t>Всем учителям пройти курсы повышения квалификации по работе с детьми ОВЗ (на базе ИРО)</a:t>
          </a:r>
          <a:endParaRPr lang="ru-RU" dirty="0"/>
        </a:p>
      </dgm:t>
    </dgm:pt>
    <dgm:pt modelId="{50D75A05-64F7-4583-B414-71732D532376}" type="parTrans" cxnId="{93DD19B6-A5EA-4FE4-AB9D-62F7CF4121B5}">
      <dgm:prSet/>
      <dgm:spPr/>
      <dgm:t>
        <a:bodyPr/>
        <a:lstStyle/>
        <a:p>
          <a:endParaRPr lang="ru-RU"/>
        </a:p>
      </dgm:t>
    </dgm:pt>
    <dgm:pt modelId="{5847F3BC-7C6C-4BB6-95F8-11E23466558F}" type="sibTrans" cxnId="{93DD19B6-A5EA-4FE4-AB9D-62F7CF4121B5}">
      <dgm:prSet/>
      <dgm:spPr/>
      <dgm:t>
        <a:bodyPr/>
        <a:lstStyle/>
        <a:p>
          <a:endParaRPr lang="ru-RU"/>
        </a:p>
      </dgm:t>
    </dgm:pt>
    <dgm:pt modelId="{44F53DC4-D7EB-4AAC-AB12-5341A2169CA5}">
      <dgm:prSet phldrT="[Текст]"/>
      <dgm:spPr>
        <a:solidFill>
          <a:srgbClr val="FF000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Самообразование </a:t>
          </a:r>
        </a:p>
        <a:p>
          <a:endParaRPr lang="ru-RU" dirty="0"/>
        </a:p>
      </dgm:t>
    </dgm:pt>
    <dgm:pt modelId="{1A554222-4CE9-46CD-8B29-A146C48D2D13}" type="parTrans" cxnId="{0782E9E7-5200-421E-83B4-A091281CAB47}">
      <dgm:prSet/>
      <dgm:spPr/>
      <dgm:t>
        <a:bodyPr/>
        <a:lstStyle/>
        <a:p>
          <a:endParaRPr lang="ru-RU"/>
        </a:p>
      </dgm:t>
    </dgm:pt>
    <dgm:pt modelId="{03A6FCE9-60F5-4E17-8040-2C649E2FB888}" type="sibTrans" cxnId="{0782E9E7-5200-421E-83B4-A091281CAB47}">
      <dgm:prSet/>
      <dgm:spPr/>
      <dgm:t>
        <a:bodyPr/>
        <a:lstStyle/>
        <a:p>
          <a:endParaRPr lang="ru-RU"/>
        </a:p>
      </dgm:t>
    </dgm:pt>
    <dgm:pt modelId="{220F71EA-7089-48B7-B560-A172C803DDA2}">
      <dgm:prSet phldrT="[Текст]"/>
      <dgm:spPr>
        <a:solidFill>
          <a:srgbClr val="00B0F0"/>
        </a:solidFill>
      </dgm:spPr>
      <dgm:t>
        <a:bodyPr/>
        <a:lstStyle/>
        <a:p>
          <a:r>
            <a:rPr lang="ru-RU" dirty="0" smtClean="0"/>
            <a:t>.</a:t>
          </a:r>
          <a:endParaRPr lang="ru-RU" dirty="0"/>
        </a:p>
      </dgm:t>
    </dgm:pt>
    <dgm:pt modelId="{8BFC6E0A-6B92-4A38-B31E-396D3E3397E2}" type="parTrans" cxnId="{2A4F52CD-1421-478E-9F7C-878FBF08F44C}">
      <dgm:prSet/>
      <dgm:spPr/>
      <dgm:t>
        <a:bodyPr/>
        <a:lstStyle/>
        <a:p>
          <a:endParaRPr lang="ru-RU"/>
        </a:p>
      </dgm:t>
    </dgm:pt>
    <dgm:pt modelId="{6CA5B264-0AE2-4572-82D4-863F66EE5592}" type="sibTrans" cxnId="{2A4F52CD-1421-478E-9F7C-878FBF08F44C}">
      <dgm:prSet/>
      <dgm:spPr/>
      <dgm:t>
        <a:bodyPr/>
        <a:lstStyle/>
        <a:p>
          <a:endParaRPr lang="ru-RU"/>
        </a:p>
      </dgm:t>
    </dgm:pt>
    <dgm:pt modelId="{EAE1C892-D71B-4D21-849D-E6970F7FAAA4}">
      <dgm:prSet phldrT="[Текст]"/>
      <dgm:spPr>
        <a:solidFill>
          <a:srgbClr val="00B0F0"/>
        </a:solidFill>
      </dgm:spPr>
      <dgm:t>
        <a:bodyPr/>
        <a:lstStyle/>
        <a:p>
          <a:r>
            <a:rPr lang="ru-RU" dirty="0" smtClean="0"/>
            <a:t>Взаимодействие с педагогами других школ</a:t>
          </a:r>
          <a:endParaRPr lang="ru-RU" dirty="0"/>
        </a:p>
      </dgm:t>
    </dgm:pt>
    <dgm:pt modelId="{2EE9DD67-8CEA-4235-A607-9EAD0EB4C924}" type="parTrans" cxnId="{50B8431B-0AFE-41FD-BF15-66958FD41F38}">
      <dgm:prSet/>
      <dgm:spPr/>
      <dgm:t>
        <a:bodyPr/>
        <a:lstStyle/>
        <a:p>
          <a:endParaRPr lang="ru-RU"/>
        </a:p>
      </dgm:t>
    </dgm:pt>
    <dgm:pt modelId="{D5B83B0F-AFD0-465B-BAC0-243BEB07586A}" type="sibTrans" cxnId="{50B8431B-0AFE-41FD-BF15-66958FD41F38}">
      <dgm:prSet/>
      <dgm:spPr/>
      <dgm:t>
        <a:bodyPr/>
        <a:lstStyle/>
        <a:p>
          <a:endParaRPr lang="ru-RU"/>
        </a:p>
      </dgm:t>
    </dgm:pt>
    <dgm:pt modelId="{DB41B472-8CBD-4422-920D-50FA17383827}">
      <dgm:prSet phldrT="[Текст]"/>
      <dgm:spPr>
        <a:solidFill>
          <a:srgbClr val="00B0F0"/>
        </a:solidFill>
      </dgm:spPr>
      <dgm:t>
        <a:bodyPr/>
        <a:lstStyle/>
        <a:p>
          <a:r>
            <a:rPr lang="ru-RU" dirty="0" smtClean="0"/>
            <a:t>Обобщение опыта перед коллегами на педсоветах и МО</a:t>
          </a:r>
          <a:endParaRPr lang="ru-RU" dirty="0"/>
        </a:p>
      </dgm:t>
    </dgm:pt>
    <dgm:pt modelId="{AE22A065-CB3A-4C42-9A1B-E03849E1B9E2}" type="parTrans" cxnId="{D50A345F-0A38-4A82-B601-81A47FCACDEE}">
      <dgm:prSet/>
      <dgm:spPr/>
      <dgm:t>
        <a:bodyPr/>
        <a:lstStyle/>
        <a:p>
          <a:endParaRPr lang="ru-RU"/>
        </a:p>
      </dgm:t>
    </dgm:pt>
    <dgm:pt modelId="{989AACC6-EFC1-40C5-8192-FAF15C9867A3}" type="sibTrans" cxnId="{D50A345F-0A38-4A82-B601-81A47FCACDEE}">
      <dgm:prSet/>
      <dgm:spPr/>
      <dgm:t>
        <a:bodyPr/>
        <a:lstStyle/>
        <a:p>
          <a:endParaRPr lang="ru-RU"/>
        </a:p>
      </dgm:t>
    </dgm:pt>
    <dgm:pt modelId="{0278F30D-3B68-4E71-A5C8-634D23CAA9C8}">
      <dgm:prSet phldrT="[Текст]"/>
      <dgm:spPr>
        <a:solidFill>
          <a:schemeClr val="accent4">
            <a:lumMod val="50000"/>
          </a:schemeClr>
        </a:solidFill>
      </dgm:spPr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dirty="0" smtClean="0"/>
            <a:t>Создать индивидуальные маршруты для педагогов</a:t>
          </a:r>
          <a:endParaRPr lang="ru-RU" dirty="0"/>
        </a:p>
      </dgm:t>
    </dgm:pt>
    <dgm:pt modelId="{117E015B-27E8-4EA0-92E7-7D706E7D3626}" type="sibTrans" cxnId="{3B5AE331-4889-4C5F-99BC-FF298BE913AD}">
      <dgm:prSet/>
      <dgm:spPr/>
      <dgm:t>
        <a:bodyPr/>
        <a:lstStyle/>
        <a:p>
          <a:endParaRPr lang="ru-RU"/>
        </a:p>
      </dgm:t>
    </dgm:pt>
    <dgm:pt modelId="{08F656DE-A98E-40C5-A375-F9E40E1A3043}" type="parTrans" cxnId="{3B5AE331-4889-4C5F-99BC-FF298BE913AD}">
      <dgm:prSet/>
      <dgm:spPr/>
      <dgm:t>
        <a:bodyPr/>
        <a:lstStyle/>
        <a:p>
          <a:endParaRPr lang="ru-RU"/>
        </a:p>
      </dgm:t>
    </dgm:pt>
    <dgm:pt modelId="{B8750434-D685-4229-90C2-D53238134D57}" type="pres">
      <dgm:prSet presAssocID="{8D19A8D9-8FB8-43ED-AEA6-78F12B7CF20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BDA7AA-5D5B-4B2D-99E4-1BC2E0F60445}" type="pres">
      <dgm:prSet presAssocID="{E3FD97D3-1565-4AEE-91ED-82FD60BC8C1A}" presName="node" presStyleLbl="node1" presStyleIdx="0" presStyleCnt="3" custScaleX="1058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7E2E56-ED02-43B2-8671-42D0B76F3601}" type="pres">
      <dgm:prSet presAssocID="{177AE801-B467-4866-AA8B-0BBA88B7B201}" presName="sibTrans" presStyleCnt="0"/>
      <dgm:spPr/>
    </dgm:pt>
    <dgm:pt modelId="{675936B1-E236-4483-A61E-254297747650}" type="pres">
      <dgm:prSet presAssocID="{59118256-256E-4156-B6CD-53D97C0611B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C948D2-9C56-4571-9796-074DB17CF1BF}" type="pres">
      <dgm:prSet presAssocID="{6A2C6805-A98E-4E72-BFF4-93B7424DE351}" presName="sibTrans" presStyleCnt="0"/>
      <dgm:spPr/>
    </dgm:pt>
    <dgm:pt modelId="{39C7D3E5-C477-4B3B-AAD9-12D1994FB5F6}" type="pres">
      <dgm:prSet presAssocID="{220F71EA-7089-48B7-B560-A172C803DDA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6EA032-E0FB-454E-9341-976BCE96B78B}" srcId="{E3FD97D3-1565-4AEE-91ED-82FD60BC8C1A}" destId="{A9D1B368-E4D0-433D-8C21-A9D254982D90}" srcOrd="1" destOrd="0" parTransId="{3735258D-CB75-4553-9C2B-6136D90D0AAF}" sibTransId="{ADD6DD23-0D8D-40ED-97FF-C9D5773088BA}"/>
    <dgm:cxn modelId="{DFD65EA9-CAF5-4654-AC8D-CED91EB447FF}" type="presOf" srcId="{0278F30D-3B68-4E71-A5C8-634D23CAA9C8}" destId="{A9BDA7AA-5D5B-4B2D-99E4-1BC2E0F60445}" srcOrd="0" destOrd="1" presId="urn:microsoft.com/office/officeart/2005/8/layout/hList6"/>
    <dgm:cxn modelId="{8C242D87-C87E-4BC5-B5BB-F8883D0C38A8}" type="presOf" srcId="{220F71EA-7089-48B7-B560-A172C803DDA2}" destId="{39C7D3E5-C477-4B3B-AAD9-12D1994FB5F6}" srcOrd="0" destOrd="0" presId="urn:microsoft.com/office/officeart/2005/8/layout/hList6"/>
    <dgm:cxn modelId="{93DD19B6-A5EA-4FE4-AB9D-62F7CF4121B5}" srcId="{59118256-256E-4156-B6CD-53D97C0611B7}" destId="{050CF34C-8754-4F4D-AB56-E217F4D98F17}" srcOrd="0" destOrd="0" parTransId="{50D75A05-64F7-4583-B414-71732D532376}" sibTransId="{5847F3BC-7C6C-4BB6-95F8-11E23466558F}"/>
    <dgm:cxn modelId="{3B5AE331-4889-4C5F-99BC-FF298BE913AD}" srcId="{E3FD97D3-1565-4AEE-91ED-82FD60BC8C1A}" destId="{0278F30D-3B68-4E71-A5C8-634D23CAA9C8}" srcOrd="0" destOrd="0" parTransId="{08F656DE-A98E-40C5-A375-F9E40E1A3043}" sibTransId="{117E015B-27E8-4EA0-92E7-7D706E7D3626}"/>
    <dgm:cxn modelId="{FD919F9E-263B-46A7-B363-332181150FE0}" type="presOf" srcId="{DB41B472-8CBD-4422-920D-50FA17383827}" destId="{39C7D3E5-C477-4B3B-AAD9-12D1994FB5F6}" srcOrd="0" destOrd="2" presId="urn:microsoft.com/office/officeart/2005/8/layout/hList6"/>
    <dgm:cxn modelId="{4A162840-CCC9-4A60-923F-198C4DCD6BC4}" srcId="{8D19A8D9-8FB8-43ED-AEA6-78F12B7CF208}" destId="{59118256-256E-4156-B6CD-53D97C0611B7}" srcOrd="1" destOrd="0" parTransId="{3C565D64-F649-4039-B05F-374FFBF8B5C1}" sibTransId="{6A2C6805-A98E-4E72-BFF4-93B7424DE351}"/>
    <dgm:cxn modelId="{0782E9E7-5200-421E-83B4-A091281CAB47}" srcId="{59118256-256E-4156-B6CD-53D97C0611B7}" destId="{44F53DC4-D7EB-4AAC-AB12-5341A2169CA5}" srcOrd="1" destOrd="0" parTransId="{1A554222-4CE9-46CD-8B29-A146C48D2D13}" sibTransId="{03A6FCE9-60F5-4E17-8040-2C649E2FB888}"/>
    <dgm:cxn modelId="{64AD0DE1-9FC8-491B-905E-069082976010}" type="presOf" srcId="{E3FD97D3-1565-4AEE-91ED-82FD60BC8C1A}" destId="{A9BDA7AA-5D5B-4B2D-99E4-1BC2E0F60445}" srcOrd="0" destOrd="0" presId="urn:microsoft.com/office/officeart/2005/8/layout/hList6"/>
    <dgm:cxn modelId="{87B5B510-BD9F-4FCE-A4B0-191AA9307E1A}" type="presOf" srcId="{59118256-256E-4156-B6CD-53D97C0611B7}" destId="{675936B1-E236-4483-A61E-254297747650}" srcOrd="0" destOrd="0" presId="urn:microsoft.com/office/officeart/2005/8/layout/hList6"/>
    <dgm:cxn modelId="{A8CE9F8B-BFDC-434A-AFEE-D3343F88008E}" type="presOf" srcId="{050CF34C-8754-4F4D-AB56-E217F4D98F17}" destId="{675936B1-E236-4483-A61E-254297747650}" srcOrd="0" destOrd="1" presId="urn:microsoft.com/office/officeart/2005/8/layout/hList6"/>
    <dgm:cxn modelId="{7572D378-CBBD-4FA5-8028-0514D46AD7E4}" srcId="{8D19A8D9-8FB8-43ED-AEA6-78F12B7CF208}" destId="{E3FD97D3-1565-4AEE-91ED-82FD60BC8C1A}" srcOrd="0" destOrd="0" parTransId="{5DA6185C-8A5F-48AB-9D64-95972F439033}" sibTransId="{177AE801-B467-4866-AA8B-0BBA88B7B201}"/>
    <dgm:cxn modelId="{A22B9F5B-F0E4-4532-B1B4-AB048CA053D0}" type="presOf" srcId="{A9D1B368-E4D0-433D-8C21-A9D254982D90}" destId="{A9BDA7AA-5D5B-4B2D-99E4-1BC2E0F60445}" srcOrd="0" destOrd="2" presId="urn:microsoft.com/office/officeart/2005/8/layout/hList6"/>
    <dgm:cxn modelId="{50B8431B-0AFE-41FD-BF15-66958FD41F38}" srcId="{220F71EA-7089-48B7-B560-A172C803DDA2}" destId="{EAE1C892-D71B-4D21-849D-E6970F7FAAA4}" srcOrd="0" destOrd="0" parTransId="{2EE9DD67-8CEA-4235-A607-9EAD0EB4C924}" sibTransId="{D5B83B0F-AFD0-465B-BAC0-243BEB07586A}"/>
    <dgm:cxn modelId="{C0B649B1-BEA2-4774-B172-EB4930204AA3}" type="presOf" srcId="{8D19A8D9-8FB8-43ED-AEA6-78F12B7CF208}" destId="{B8750434-D685-4229-90C2-D53238134D57}" srcOrd="0" destOrd="0" presId="urn:microsoft.com/office/officeart/2005/8/layout/hList6"/>
    <dgm:cxn modelId="{974F51A3-010E-4B2B-8978-5FF4F0FC75BA}" type="presOf" srcId="{EAE1C892-D71B-4D21-849D-E6970F7FAAA4}" destId="{39C7D3E5-C477-4B3B-AAD9-12D1994FB5F6}" srcOrd="0" destOrd="1" presId="urn:microsoft.com/office/officeart/2005/8/layout/hList6"/>
    <dgm:cxn modelId="{2A4F52CD-1421-478E-9F7C-878FBF08F44C}" srcId="{8D19A8D9-8FB8-43ED-AEA6-78F12B7CF208}" destId="{220F71EA-7089-48B7-B560-A172C803DDA2}" srcOrd="2" destOrd="0" parTransId="{8BFC6E0A-6B92-4A38-B31E-396D3E3397E2}" sibTransId="{6CA5B264-0AE2-4572-82D4-863F66EE5592}"/>
    <dgm:cxn modelId="{D50A345F-0A38-4A82-B601-81A47FCACDEE}" srcId="{220F71EA-7089-48B7-B560-A172C803DDA2}" destId="{DB41B472-8CBD-4422-920D-50FA17383827}" srcOrd="1" destOrd="0" parTransId="{AE22A065-CB3A-4C42-9A1B-E03849E1B9E2}" sibTransId="{989AACC6-EFC1-40C5-8192-FAF15C9867A3}"/>
    <dgm:cxn modelId="{71123B97-E2B5-424A-9036-D6B3684B12A4}" type="presOf" srcId="{44F53DC4-D7EB-4AAC-AB12-5341A2169CA5}" destId="{675936B1-E236-4483-A61E-254297747650}" srcOrd="0" destOrd="2" presId="urn:microsoft.com/office/officeart/2005/8/layout/hList6"/>
    <dgm:cxn modelId="{C85706D2-0AA7-44B0-81B5-5FB9552ACB79}" type="presParOf" srcId="{B8750434-D685-4229-90C2-D53238134D57}" destId="{A9BDA7AA-5D5B-4B2D-99E4-1BC2E0F60445}" srcOrd="0" destOrd="0" presId="urn:microsoft.com/office/officeart/2005/8/layout/hList6"/>
    <dgm:cxn modelId="{A38E0D80-7695-4BED-8F9B-57E1F1796469}" type="presParOf" srcId="{B8750434-D685-4229-90C2-D53238134D57}" destId="{7B7E2E56-ED02-43B2-8671-42D0B76F3601}" srcOrd="1" destOrd="0" presId="urn:microsoft.com/office/officeart/2005/8/layout/hList6"/>
    <dgm:cxn modelId="{86C52C2D-7522-4996-8CF5-F8631A6CD2B9}" type="presParOf" srcId="{B8750434-D685-4229-90C2-D53238134D57}" destId="{675936B1-E236-4483-A61E-254297747650}" srcOrd="2" destOrd="0" presId="urn:microsoft.com/office/officeart/2005/8/layout/hList6"/>
    <dgm:cxn modelId="{745661C4-B45F-4030-9F4C-71384FBACC3A}" type="presParOf" srcId="{B8750434-D685-4229-90C2-D53238134D57}" destId="{45C948D2-9C56-4571-9796-074DB17CF1BF}" srcOrd="3" destOrd="0" presId="urn:microsoft.com/office/officeart/2005/8/layout/hList6"/>
    <dgm:cxn modelId="{D292B1C7-E049-4824-8DBF-0146126DBFBE}" type="presParOf" srcId="{B8750434-D685-4229-90C2-D53238134D57}" destId="{39C7D3E5-C477-4B3B-AAD9-12D1994FB5F6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63E6D7-7C6D-402F-8B60-CDCF158F734C}">
      <dsp:nvSpPr>
        <dsp:cNvPr id="0" name=""/>
        <dsp:cNvSpPr/>
      </dsp:nvSpPr>
      <dsp:spPr>
        <a:xfrm>
          <a:off x="3002019" y="2662879"/>
          <a:ext cx="2233664" cy="2233664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1"/>
              </a:solidFill>
            </a:rPr>
            <a:t>Недостаточная предметная и методическая компетентность педагогических работников</a:t>
          </a:r>
          <a:endParaRPr lang="ru-RU" sz="1800" kern="1200" dirty="0">
            <a:solidFill>
              <a:schemeClr val="bg1"/>
            </a:solidFill>
          </a:endParaRPr>
        </a:p>
      </dsp:txBody>
      <dsp:txXfrm>
        <a:off x="3002019" y="2662879"/>
        <a:ext cx="2233664" cy="2233664"/>
      </dsp:txXfrm>
    </dsp:sp>
    <dsp:sp modelId="{E290A8A3-8388-4593-957A-0181B090F38C}">
      <dsp:nvSpPr>
        <dsp:cNvPr id="0" name=""/>
        <dsp:cNvSpPr/>
      </dsp:nvSpPr>
      <dsp:spPr>
        <a:xfrm rot="12915129">
          <a:off x="1643928" y="2290006"/>
          <a:ext cx="1635105" cy="6365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F819FB-94DD-4800-90E1-F526B3D2C516}">
      <dsp:nvSpPr>
        <dsp:cNvPr id="0" name=""/>
        <dsp:cNvSpPr/>
      </dsp:nvSpPr>
      <dsp:spPr>
        <a:xfrm>
          <a:off x="732860" y="1287639"/>
          <a:ext cx="2121981" cy="1697585"/>
        </a:xfrm>
        <a:prstGeom prst="roundRect">
          <a:avLst>
            <a:gd name="adj" fmla="val 10000"/>
          </a:avLst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Самооценка учителями своих компетенций</a:t>
          </a:r>
          <a:endParaRPr lang="ru-RU" sz="1800" kern="1200" dirty="0"/>
        </a:p>
      </dsp:txBody>
      <dsp:txXfrm>
        <a:off x="732860" y="1287639"/>
        <a:ext cx="2121981" cy="1697585"/>
      </dsp:txXfrm>
    </dsp:sp>
    <dsp:sp modelId="{9D0E6486-1277-4B67-8764-E3458D7B1EE9}">
      <dsp:nvSpPr>
        <dsp:cNvPr id="0" name=""/>
        <dsp:cNvSpPr/>
      </dsp:nvSpPr>
      <dsp:spPr>
        <a:xfrm rot="16225357">
          <a:off x="3277667" y="1388467"/>
          <a:ext cx="1712949" cy="6365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3CBE84-DB0C-444A-B327-BD875A69B142}">
      <dsp:nvSpPr>
        <dsp:cNvPr id="0" name=""/>
        <dsp:cNvSpPr/>
      </dsp:nvSpPr>
      <dsp:spPr>
        <a:xfrm>
          <a:off x="3079469" y="1520"/>
          <a:ext cx="2121981" cy="16975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Уровень использования цифровых образовательных ресурсов учителями</a:t>
          </a:r>
          <a:endParaRPr lang="ru-RU" sz="1800" kern="1200" dirty="0"/>
        </a:p>
      </dsp:txBody>
      <dsp:txXfrm>
        <a:off x="3079469" y="1520"/>
        <a:ext cx="2121981" cy="1697585"/>
      </dsp:txXfrm>
    </dsp:sp>
    <dsp:sp modelId="{5D425684-1B71-4D65-B33F-2D517A457EF1}">
      <dsp:nvSpPr>
        <dsp:cNvPr id="0" name=""/>
        <dsp:cNvSpPr/>
      </dsp:nvSpPr>
      <dsp:spPr>
        <a:xfrm rot="19513007">
          <a:off x="4964301" y="2273708"/>
          <a:ext cx="1729007" cy="6365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2C56C2-1C08-4283-B06B-11287078400C}">
      <dsp:nvSpPr>
        <dsp:cNvPr id="0" name=""/>
        <dsp:cNvSpPr/>
      </dsp:nvSpPr>
      <dsp:spPr>
        <a:xfrm>
          <a:off x="5477845" y="1250036"/>
          <a:ext cx="2121981" cy="1697585"/>
        </a:xfrm>
        <a:prstGeom prst="roundRect">
          <a:avLst>
            <a:gd name="adj" fmla="val 10000"/>
          </a:avLst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Оценка обучающимися качества преподавания</a:t>
          </a:r>
          <a:endParaRPr lang="ru-RU" sz="1800" kern="1200" dirty="0"/>
        </a:p>
      </dsp:txBody>
      <dsp:txXfrm>
        <a:off x="5477845" y="1250036"/>
        <a:ext cx="2121981" cy="169758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9BDA7AA-5D5B-4B2D-99E4-1BC2E0F60445}">
      <dsp:nvSpPr>
        <dsp:cNvPr id="0" name=""/>
        <dsp:cNvSpPr/>
      </dsp:nvSpPr>
      <dsp:spPr>
        <a:xfrm rot="16200000">
          <a:off x="-904173" y="905649"/>
          <a:ext cx="4525963" cy="2714664"/>
        </a:xfrm>
        <a:prstGeom prst="flowChartManualOperation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6185" bIns="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.</a:t>
          </a:r>
          <a:endParaRPr lang="ru-RU" sz="2300" kern="1200" dirty="0"/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Создать индивидуальные маршруты для педагогов</a:t>
          </a:r>
          <a:endParaRPr lang="ru-RU" sz="18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/>
            <a:t>Больше внимания уделить </a:t>
          </a:r>
          <a:r>
            <a:rPr lang="ru-RU" sz="1800" kern="1200" dirty="0" err="1" smtClean="0"/>
            <a:t>наставни</a:t>
          </a:r>
          <a:r>
            <a:rPr lang="ru-RU" sz="1800" kern="1200" dirty="0" smtClean="0"/>
            <a:t>- </a:t>
          </a:r>
          <a:r>
            <a:rPr lang="ru-RU" sz="1800" kern="1200" dirty="0" err="1" smtClean="0"/>
            <a:t>честву</a:t>
          </a:r>
          <a:r>
            <a:rPr lang="ru-RU" sz="1800" kern="1200" dirty="0" smtClean="0"/>
            <a:t> </a:t>
          </a:r>
          <a:r>
            <a:rPr lang="ru-RU" sz="1800" kern="1200" dirty="0" smtClean="0"/>
            <a:t> (учитель – </a:t>
          </a:r>
          <a:r>
            <a:rPr lang="ru-RU" sz="1800" kern="1200" dirty="0" err="1" smtClean="0"/>
            <a:t>учитель</a:t>
          </a:r>
          <a:r>
            <a:rPr lang="ru-RU" sz="1800" kern="1200" dirty="0" smtClean="0"/>
            <a:t>)</a:t>
          </a:r>
          <a:endParaRPr lang="ru-RU" sz="1800" kern="1200" dirty="0" smtClean="0"/>
        </a:p>
      </dsp:txBody>
      <dsp:txXfrm rot="16200000">
        <a:off x="-904173" y="905649"/>
        <a:ext cx="4525963" cy="2714664"/>
      </dsp:txXfrm>
    </dsp:sp>
    <dsp:sp modelId="{675936B1-E236-4483-A61E-254297747650}">
      <dsp:nvSpPr>
        <dsp:cNvPr id="0" name=""/>
        <dsp:cNvSpPr/>
      </dsp:nvSpPr>
      <dsp:spPr>
        <a:xfrm rot="16200000">
          <a:off x="1927294" y="981124"/>
          <a:ext cx="4525963" cy="2563713"/>
        </a:xfrm>
        <a:prstGeom prst="flowChartManualOperation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6185" bIns="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.</a:t>
          </a:r>
          <a:endParaRPr lang="ru-RU" sz="2300" kern="1200" dirty="0"/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Всем учителям пройти курсы повышения квалификации по работе с детьми ОВЗ (на базе ИРО)</a:t>
          </a:r>
          <a:endParaRPr lang="ru-RU" sz="18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/>
            <a:t>Самообразование </a:t>
          </a:r>
        </a:p>
        <a:p>
          <a:pPr lvl="1" algn="l">
            <a:spcBef>
              <a:spcPct val="0"/>
            </a:spcBef>
            <a:buChar char="••"/>
          </a:pPr>
          <a:endParaRPr lang="ru-RU" sz="1800" kern="1200" dirty="0"/>
        </a:p>
      </dsp:txBody>
      <dsp:txXfrm rot="16200000">
        <a:off x="1927294" y="981124"/>
        <a:ext cx="4525963" cy="2563713"/>
      </dsp:txXfrm>
    </dsp:sp>
    <dsp:sp modelId="{39C7D3E5-C477-4B3B-AAD9-12D1994FB5F6}">
      <dsp:nvSpPr>
        <dsp:cNvPr id="0" name=""/>
        <dsp:cNvSpPr/>
      </dsp:nvSpPr>
      <dsp:spPr>
        <a:xfrm rot="16200000">
          <a:off x="4683285" y="981124"/>
          <a:ext cx="4525963" cy="2563713"/>
        </a:xfrm>
        <a:prstGeom prst="flowChartManualOperation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6185" bIns="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.</a:t>
          </a:r>
          <a:endParaRPr lang="ru-RU" sz="2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Взаимодействие с педагогами других школ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Обобщение опыта перед коллегами на педсоветах и МО</a:t>
          </a:r>
          <a:endParaRPr lang="ru-RU" sz="1800" kern="1200" dirty="0"/>
        </a:p>
      </dsp:txBody>
      <dsp:txXfrm rot="16200000">
        <a:off x="4683285" y="981124"/>
        <a:ext cx="4525963" cy="25637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s://fbuz14.ru/wp-content/uploads/2019/08/%D0%BD%D0%B0-%D0%B3%D0%BB%D0%B0%D0%B2%D0%BD%D1%83%D1%8E-768x57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7799" y="-40214"/>
            <a:ext cx="9381799" cy="689821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rot="257382">
            <a:off x="3879785" y="747395"/>
            <a:ext cx="47604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Семинар по теме: «Недостаточная предметная и методическая компетентность педагогических работников»</a:t>
            </a:r>
            <a:endParaRPr lang="ru-RU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t2.depositphotos.com/3667099/6363/i/950/depositphotos_63637973-stock-photo-white-blank-notebo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31492" y="-387425"/>
            <a:ext cx="11176100" cy="7461659"/>
          </a:xfrm>
          <a:prstGeom prst="rect">
            <a:avLst/>
          </a:prstGeom>
          <a:noFill/>
        </p:spPr>
      </p:pic>
      <p:graphicFrame>
        <p:nvGraphicFramePr>
          <p:cNvPr id="7" name="Содержимое 4"/>
          <p:cNvGraphicFramePr>
            <a:graphicFrameLocks/>
          </p:cNvGraphicFramePr>
          <p:nvPr/>
        </p:nvGraphicFramePr>
        <p:xfrm>
          <a:off x="323528" y="1340768"/>
          <a:ext cx="828092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t2.depositphotos.com/3667099/6363/i/950/depositphotos_63637973-stock-photo-white-blank-notebo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16632" y="-387424"/>
            <a:ext cx="11176100" cy="746165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Рекомендации для ликвидации риска</a:t>
            </a:r>
            <a:endParaRPr lang="ru-RU" sz="36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539552" y="184482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86</Words>
  <Application>Microsoft Office PowerPoint</Application>
  <PresentationFormat>Экран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Рекомендации для ликвидации риска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Учительска</dc:creator>
  <cp:lastModifiedBy>Учительска</cp:lastModifiedBy>
  <cp:revision>12</cp:revision>
  <dcterms:created xsi:type="dcterms:W3CDTF">2022-03-15T15:32:49Z</dcterms:created>
  <dcterms:modified xsi:type="dcterms:W3CDTF">2022-03-21T12:35:23Z</dcterms:modified>
</cp:coreProperties>
</file>