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327" r:id="rId4"/>
    <p:sldId id="277" r:id="rId5"/>
    <p:sldId id="280" r:id="rId6"/>
    <p:sldId id="311" r:id="rId7"/>
    <p:sldId id="308" r:id="rId8"/>
    <p:sldId id="310" r:id="rId9"/>
    <p:sldId id="335" r:id="rId10"/>
    <p:sldId id="309" r:id="rId11"/>
    <p:sldId id="337" r:id="rId12"/>
    <p:sldId id="312" r:id="rId13"/>
    <p:sldId id="339" r:id="rId14"/>
    <p:sldId id="316" r:id="rId15"/>
    <p:sldId id="340" r:id="rId16"/>
    <p:sldId id="341" r:id="rId17"/>
    <p:sldId id="331" r:id="rId18"/>
    <p:sldId id="34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4660"/>
  </p:normalViewPr>
  <p:slideViewPr>
    <p:cSldViewPr>
      <p:cViewPr varScale="1">
        <p:scale>
          <a:sx n="110" d="100"/>
          <a:sy n="110" d="100"/>
        </p:scale>
        <p:origin x="199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BD259-6419-474A-92C9-BF97639C0631}" type="doc">
      <dgm:prSet loTypeId="urn:microsoft.com/office/officeart/2005/8/layout/pyramid2" loCatId="pyramid" qsTypeId="urn:microsoft.com/office/officeart/2005/8/quickstyle/simple5" qsCatId="simple" csTypeId="urn:microsoft.com/office/officeart/2005/8/colors/accent1_2" csCatId="accent1" phldr="1"/>
      <dgm:spPr/>
    </dgm:pt>
    <dgm:pt modelId="{9AEB985A-0497-4C5E-B223-38E4D8D53B6F}">
      <dgm:prSet phldrT="[Текст]"/>
      <dgm:spPr/>
      <dgm:t>
        <a:bodyPr/>
        <a:lstStyle/>
        <a:p>
          <a:r>
            <a:rPr lang="ru-RU" dirty="0" smtClean="0"/>
            <a:t>31 школа</a:t>
          </a:r>
          <a:endParaRPr lang="ru-RU" dirty="0"/>
        </a:p>
      </dgm:t>
    </dgm:pt>
    <dgm:pt modelId="{DA7F3ED3-3FE8-4180-B7AE-1FBD121DE8FC}" type="parTrans" cxnId="{0B85F040-8AD7-42D4-BA20-F355E9B53BF7}">
      <dgm:prSet/>
      <dgm:spPr/>
      <dgm:t>
        <a:bodyPr/>
        <a:lstStyle/>
        <a:p>
          <a:endParaRPr lang="ru-RU"/>
        </a:p>
      </dgm:t>
    </dgm:pt>
    <dgm:pt modelId="{B90074BC-EDA6-440C-B231-381EC21F5D82}" type="sibTrans" cxnId="{0B85F040-8AD7-42D4-BA20-F355E9B53BF7}">
      <dgm:prSet/>
      <dgm:spPr/>
      <dgm:t>
        <a:bodyPr/>
        <a:lstStyle/>
        <a:p>
          <a:endParaRPr lang="ru-RU"/>
        </a:p>
      </dgm:t>
    </dgm:pt>
    <dgm:pt modelId="{6A3B8224-BD98-48D2-A499-CB8732E88782}">
      <dgm:prSet phldrT="[Текст]"/>
      <dgm:spPr/>
      <dgm:t>
        <a:bodyPr/>
        <a:lstStyle/>
        <a:p>
          <a:r>
            <a:rPr lang="ru-RU" dirty="0" smtClean="0"/>
            <a:t>14 школ ШНОР</a:t>
          </a:r>
          <a:endParaRPr lang="ru-RU" dirty="0"/>
        </a:p>
      </dgm:t>
    </dgm:pt>
    <dgm:pt modelId="{E158D0B4-BDCB-4AB5-BBC3-063ED12FA405}" type="parTrans" cxnId="{01914E9F-0D69-4CF8-880E-D5082C680176}">
      <dgm:prSet/>
      <dgm:spPr/>
      <dgm:t>
        <a:bodyPr/>
        <a:lstStyle/>
        <a:p>
          <a:endParaRPr lang="ru-RU"/>
        </a:p>
      </dgm:t>
    </dgm:pt>
    <dgm:pt modelId="{76011B01-AE4E-4B16-BB0E-5DB0B466079A}" type="sibTrans" cxnId="{01914E9F-0D69-4CF8-880E-D5082C680176}">
      <dgm:prSet/>
      <dgm:spPr/>
      <dgm:t>
        <a:bodyPr/>
        <a:lstStyle/>
        <a:p>
          <a:endParaRPr lang="ru-RU"/>
        </a:p>
      </dgm:t>
    </dgm:pt>
    <dgm:pt modelId="{069AFA2E-04D8-46FE-9C08-A80138AF05FD}">
      <dgm:prSet phldrT="[Текст]"/>
      <dgm:spPr/>
      <dgm:t>
        <a:bodyPr/>
        <a:lstStyle/>
        <a:p>
          <a:r>
            <a:rPr lang="ru-RU" dirty="0" smtClean="0"/>
            <a:t>7 школ – «500+»</a:t>
          </a:r>
          <a:endParaRPr lang="ru-RU" dirty="0"/>
        </a:p>
      </dgm:t>
    </dgm:pt>
    <dgm:pt modelId="{A0159C75-ABAA-4A5A-8BA0-DB509CAD992D}" type="parTrans" cxnId="{390AFDF6-8443-415A-9D67-6CD5797FAE1D}">
      <dgm:prSet/>
      <dgm:spPr/>
      <dgm:t>
        <a:bodyPr/>
        <a:lstStyle/>
        <a:p>
          <a:endParaRPr lang="ru-RU"/>
        </a:p>
      </dgm:t>
    </dgm:pt>
    <dgm:pt modelId="{73BBEEFA-1D34-488E-BC80-B9ED3727B150}" type="sibTrans" cxnId="{390AFDF6-8443-415A-9D67-6CD5797FAE1D}">
      <dgm:prSet/>
      <dgm:spPr/>
      <dgm:t>
        <a:bodyPr/>
        <a:lstStyle/>
        <a:p>
          <a:endParaRPr lang="ru-RU"/>
        </a:p>
      </dgm:t>
    </dgm:pt>
    <dgm:pt modelId="{C42DAD32-B5D2-4C2A-AEDC-8D5F05B3C197}" type="pres">
      <dgm:prSet presAssocID="{B9CBD259-6419-474A-92C9-BF97639C0631}" presName="compositeShape" presStyleCnt="0">
        <dgm:presLayoutVars>
          <dgm:dir/>
          <dgm:resizeHandles/>
        </dgm:presLayoutVars>
      </dgm:prSet>
      <dgm:spPr/>
    </dgm:pt>
    <dgm:pt modelId="{F0C54C91-39C2-4C3C-9746-AC0FE91C47E2}" type="pres">
      <dgm:prSet presAssocID="{B9CBD259-6419-474A-92C9-BF97639C0631}" presName="pyramid" presStyleLbl="node1" presStyleIdx="0" presStyleCnt="1" custLinFactNeighborX="17641" custLinFactNeighborY="1563"/>
      <dgm:spPr/>
    </dgm:pt>
    <dgm:pt modelId="{4F6C88F2-EAC5-4A75-ABBA-0470470E6CF9}" type="pres">
      <dgm:prSet presAssocID="{B9CBD259-6419-474A-92C9-BF97639C0631}" presName="theList" presStyleCnt="0"/>
      <dgm:spPr/>
    </dgm:pt>
    <dgm:pt modelId="{DF88B55D-DBE8-48D3-89B1-54575D34137C}" type="pres">
      <dgm:prSet presAssocID="{9AEB985A-0497-4C5E-B223-38E4D8D53B6F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C8F0F-07F4-49AD-8D84-DF0A4A1B2179}" type="pres">
      <dgm:prSet presAssocID="{9AEB985A-0497-4C5E-B223-38E4D8D53B6F}" presName="aSpace" presStyleCnt="0"/>
      <dgm:spPr/>
    </dgm:pt>
    <dgm:pt modelId="{2B1B8B95-C274-4E88-8059-FBEECF259EC9}" type="pres">
      <dgm:prSet presAssocID="{6A3B8224-BD98-48D2-A499-CB8732E88782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0D8FD-95C1-42AF-AC64-FA60AFCFF53F}" type="pres">
      <dgm:prSet presAssocID="{6A3B8224-BD98-48D2-A499-CB8732E88782}" presName="aSpace" presStyleCnt="0"/>
      <dgm:spPr/>
    </dgm:pt>
    <dgm:pt modelId="{3BF75C9A-3A42-4FDB-A370-905BA81DA91E}" type="pres">
      <dgm:prSet presAssocID="{069AFA2E-04D8-46FE-9C08-A80138AF05FD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F8DD6-85AA-4DF5-8927-C526D320A91D}" type="pres">
      <dgm:prSet presAssocID="{069AFA2E-04D8-46FE-9C08-A80138AF05FD}" presName="aSpace" presStyleCnt="0"/>
      <dgm:spPr/>
    </dgm:pt>
  </dgm:ptLst>
  <dgm:cxnLst>
    <dgm:cxn modelId="{8FB7DF95-AE5A-4D33-B2D7-BD4F9BBA4819}" type="presOf" srcId="{9AEB985A-0497-4C5E-B223-38E4D8D53B6F}" destId="{DF88B55D-DBE8-48D3-89B1-54575D34137C}" srcOrd="0" destOrd="0" presId="urn:microsoft.com/office/officeart/2005/8/layout/pyramid2"/>
    <dgm:cxn modelId="{0B85F040-8AD7-42D4-BA20-F355E9B53BF7}" srcId="{B9CBD259-6419-474A-92C9-BF97639C0631}" destId="{9AEB985A-0497-4C5E-B223-38E4D8D53B6F}" srcOrd="0" destOrd="0" parTransId="{DA7F3ED3-3FE8-4180-B7AE-1FBD121DE8FC}" sibTransId="{B90074BC-EDA6-440C-B231-381EC21F5D82}"/>
    <dgm:cxn modelId="{5CC1DF20-954B-4BBD-B536-9DD6593A3B6A}" type="presOf" srcId="{B9CBD259-6419-474A-92C9-BF97639C0631}" destId="{C42DAD32-B5D2-4C2A-AEDC-8D5F05B3C197}" srcOrd="0" destOrd="0" presId="urn:microsoft.com/office/officeart/2005/8/layout/pyramid2"/>
    <dgm:cxn modelId="{2A766C86-E5C7-44D3-A214-AB08CED27069}" type="presOf" srcId="{6A3B8224-BD98-48D2-A499-CB8732E88782}" destId="{2B1B8B95-C274-4E88-8059-FBEECF259EC9}" srcOrd="0" destOrd="0" presId="urn:microsoft.com/office/officeart/2005/8/layout/pyramid2"/>
    <dgm:cxn modelId="{01914E9F-0D69-4CF8-880E-D5082C680176}" srcId="{B9CBD259-6419-474A-92C9-BF97639C0631}" destId="{6A3B8224-BD98-48D2-A499-CB8732E88782}" srcOrd="1" destOrd="0" parTransId="{E158D0B4-BDCB-4AB5-BBC3-063ED12FA405}" sibTransId="{76011B01-AE4E-4B16-BB0E-5DB0B466079A}"/>
    <dgm:cxn modelId="{390AFDF6-8443-415A-9D67-6CD5797FAE1D}" srcId="{B9CBD259-6419-474A-92C9-BF97639C0631}" destId="{069AFA2E-04D8-46FE-9C08-A80138AF05FD}" srcOrd="2" destOrd="0" parTransId="{A0159C75-ABAA-4A5A-8BA0-DB509CAD992D}" sibTransId="{73BBEEFA-1D34-488E-BC80-B9ED3727B150}"/>
    <dgm:cxn modelId="{88311D38-8C61-4EA7-B418-A47D136DCE8D}" type="presOf" srcId="{069AFA2E-04D8-46FE-9C08-A80138AF05FD}" destId="{3BF75C9A-3A42-4FDB-A370-905BA81DA91E}" srcOrd="0" destOrd="0" presId="urn:microsoft.com/office/officeart/2005/8/layout/pyramid2"/>
    <dgm:cxn modelId="{A0B72657-BE65-4D0F-9A8C-A56C26F3CEE1}" type="presParOf" srcId="{C42DAD32-B5D2-4C2A-AEDC-8D5F05B3C197}" destId="{F0C54C91-39C2-4C3C-9746-AC0FE91C47E2}" srcOrd="0" destOrd="0" presId="urn:microsoft.com/office/officeart/2005/8/layout/pyramid2"/>
    <dgm:cxn modelId="{94622EF8-84A0-4128-B965-99700D90C3FE}" type="presParOf" srcId="{C42DAD32-B5D2-4C2A-AEDC-8D5F05B3C197}" destId="{4F6C88F2-EAC5-4A75-ABBA-0470470E6CF9}" srcOrd="1" destOrd="0" presId="urn:microsoft.com/office/officeart/2005/8/layout/pyramid2"/>
    <dgm:cxn modelId="{750E0FB6-29B1-4C74-BD5D-9AE3CF66D368}" type="presParOf" srcId="{4F6C88F2-EAC5-4A75-ABBA-0470470E6CF9}" destId="{DF88B55D-DBE8-48D3-89B1-54575D34137C}" srcOrd="0" destOrd="0" presId="urn:microsoft.com/office/officeart/2005/8/layout/pyramid2"/>
    <dgm:cxn modelId="{0B04B632-483A-4A97-847A-DEEF2842721D}" type="presParOf" srcId="{4F6C88F2-EAC5-4A75-ABBA-0470470E6CF9}" destId="{A06C8F0F-07F4-49AD-8D84-DF0A4A1B2179}" srcOrd="1" destOrd="0" presId="urn:microsoft.com/office/officeart/2005/8/layout/pyramid2"/>
    <dgm:cxn modelId="{A312A4C3-9252-432F-BC71-7E11BD04A4DB}" type="presParOf" srcId="{4F6C88F2-EAC5-4A75-ABBA-0470470E6CF9}" destId="{2B1B8B95-C274-4E88-8059-FBEECF259EC9}" srcOrd="2" destOrd="0" presId="urn:microsoft.com/office/officeart/2005/8/layout/pyramid2"/>
    <dgm:cxn modelId="{7636E724-0A7F-4CB4-8028-E6998A671E4B}" type="presParOf" srcId="{4F6C88F2-EAC5-4A75-ABBA-0470470E6CF9}" destId="{78D0D8FD-95C1-42AF-AC64-FA60AFCFF53F}" srcOrd="3" destOrd="0" presId="urn:microsoft.com/office/officeart/2005/8/layout/pyramid2"/>
    <dgm:cxn modelId="{E3B70999-14D7-445E-A3EB-7FE079888C37}" type="presParOf" srcId="{4F6C88F2-EAC5-4A75-ABBA-0470470E6CF9}" destId="{3BF75C9A-3A42-4FDB-A370-905BA81DA91E}" srcOrd="4" destOrd="0" presId="urn:microsoft.com/office/officeart/2005/8/layout/pyramid2"/>
    <dgm:cxn modelId="{4AF14A43-A10C-4F23-AD05-554C3B21493A}" type="presParOf" srcId="{4F6C88F2-EAC5-4A75-ABBA-0470470E6CF9}" destId="{6D9F8DD6-85AA-4DF5-8927-C526D320A91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3E02C6-B1F1-496D-A030-3F8374972906}" type="doc">
      <dgm:prSet loTypeId="urn:microsoft.com/office/officeart/2005/8/layout/gear1" loCatId="cycle" qsTypeId="urn:microsoft.com/office/officeart/2005/8/quickstyle/3d1" qsCatId="3D" csTypeId="urn:microsoft.com/office/officeart/2005/8/colors/accent1_2" csCatId="accent1" phldr="1"/>
      <dgm:spPr/>
    </dgm:pt>
    <dgm:pt modelId="{9A4B25D2-A12E-4993-B947-A01547491DD4}">
      <dgm:prSet phldrT="[Текст]" custT="1"/>
      <dgm:spPr/>
      <dgm:t>
        <a:bodyPr/>
        <a:lstStyle/>
        <a:p>
          <a:r>
            <a:rPr lang="ru-RU" sz="2000" b="1" dirty="0" smtClean="0"/>
            <a:t>Школы – участницы проекта</a:t>
          </a:r>
          <a:endParaRPr lang="ru-RU" sz="2000" b="1" dirty="0"/>
        </a:p>
      </dgm:t>
    </dgm:pt>
    <dgm:pt modelId="{A53A6BFC-8756-4B4C-9E60-F5297260097E}" type="parTrans" cxnId="{59CE1ABA-993F-461D-8004-D8E8AD927A29}">
      <dgm:prSet/>
      <dgm:spPr/>
      <dgm:t>
        <a:bodyPr/>
        <a:lstStyle/>
        <a:p>
          <a:endParaRPr lang="ru-RU"/>
        </a:p>
      </dgm:t>
    </dgm:pt>
    <dgm:pt modelId="{9E8C3663-0FE3-42CB-9060-1DD71A0075A8}" type="sibTrans" cxnId="{59CE1ABA-993F-461D-8004-D8E8AD927A29}">
      <dgm:prSet/>
      <dgm:spPr/>
      <dgm:t>
        <a:bodyPr/>
        <a:lstStyle/>
        <a:p>
          <a:endParaRPr lang="ru-RU"/>
        </a:p>
      </dgm:t>
    </dgm:pt>
    <dgm:pt modelId="{A66194DF-F51B-40A7-9F0A-8A446BD91A36}">
      <dgm:prSet phldrT="[Текст]"/>
      <dgm:spPr/>
      <dgm:t>
        <a:bodyPr/>
        <a:lstStyle/>
        <a:p>
          <a:r>
            <a:rPr lang="ru-RU" dirty="0" smtClean="0"/>
            <a:t>Кураторы</a:t>
          </a:r>
          <a:endParaRPr lang="ru-RU" dirty="0"/>
        </a:p>
      </dgm:t>
    </dgm:pt>
    <dgm:pt modelId="{A18954C7-F0B2-417F-AB28-F73EE96CA0C4}" type="parTrans" cxnId="{2647A105-5078-488B-9A80-4389AF035C33}">
      <dgm:prSet/>
      <dgm:spPr/>
      <dgm:t>
        <a:bodyPr/>
        <a:lstStyle/>
        <a:p>
          <a:endParaRPr lang="ru-RU"/>
        </a:p>
      </dgm:t>
    </dgm:pt>
    <dgm:pt modelId="{C7345646-B31C-4D2C-8226-F2AFA8E3467A}" type="sibTrans" cxnId="{2647A105-5078-488B-9A80-4389AF035C33}">
      <dgm:prSet/>
      <dgm:spPr/>
      <dgm:t>
        <a:bodyPr/>
        <a:lstStyle/>
        <a:p>
          <a:endParaRPr lang="ru-RU"/>
        </a:p>
      </dgm:t>
    </dgm:pt>
    <dgm:pt modelId="{E962C167-2037-45A1-9C7A-1CB966D0028F}">
      <dgm:prSet phldrT="[Текст]" custT="1"/>
      <dgm:spPr/>
      <dgm:t>
        <a:bodyPr/>
        <a:lstStyle/>
        <a:p>
          <a:r>
            <a:rPr lang="ru-RU" sz="1400" b="0" dirty="0" smtClean="0"/>
            <a:t>Муниципальный координатор</a:t>
          </a:r>
          <a:endParaRPr lang="ru-RU" sz="1400" b="0" dirty="0"/>
        </a:p>
      </dgm:t>
    </dgm:pt>
    <dgm:pt modelId="{F7E6213C-7895-480C-81D4-1ACB6EDCD52E}" type="parTrans" cxnId="{0A4BBC33-E382-4C29-990A-4B1D2E5126F8}">
      <dgm:prSet/>
      <dgm:spPr/>
      <dgm:t>
        <a:bodyPr/>
        <a:lstStyle/>
        <a:p>
          <a:endParaRPr lang="ru-RU"/>
        </a:p>
      </dgm:t>
    </dgm:pt>
    <dgm:pt modelId="{226B82E2-92C6-4B13-BF47-E6CE0D79228D}" type="sibTrans" cxnId="{0A4BBC33-E382-4C29-990A-4B1D2E5126F8}">
      <dgm:prSet/>
      <dgm:spPr/>
      <dgm:t>
        <a:bodyPr/>
        <a:lstStyle/>
        <a:p>
          <a:endParaRPr lang="ru-RU"/>
        </a:p>
      </dgm:t>
    </dgm:pt>
    <dgm:pt modelId="{FAFC153E-1449-4AD8-9158-C0A6FBBF2A21}" type="pres">
      <dgm:prSet presAssocID="{C33E02C6-B1F1-496D-A030-3F837497290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2089020-123E-4E71-8CC8-1CCE7A83E2FF}" type="pres">
      <dgm:prSet presAssocID="{9A4B25D2-A12E-4993-B947-A01547491DD4}" presName="gear1" presStyleLbl="node1" presStyleIdx="0" presStyleCnt="3" custLinFactNeighborX="8683" custLinFactNeighborY="6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E6440-E8ED-4017-9B62-EB2BB488AC84}" type="pres">
      <dgm:prSet presAssocID="{9A4B25D2-A12E-4993-B947-A01547491DD4}" presName="gear1srcNode" presStyleLbl="node1" presStyleIdx="0" presStyleCnt="3"/>
      <dgm:spPr/>
      <dgm:t>
        <a:bodyPr/>
        <a:lstStyle/>
        <a:p>
          <a:endParaRPr lang="ru-RU"/>
        </a:p>
      </dgm:t>
    </dgm:pt>
    <dgm:pt modelId="{5AB83783-1D63-47C3-9C69-0A5DCB8ED021}" type="pres">
      <dgm:prSet presAssocID="{9A4B25D2-A12E-4993-B947-A01547491DD4}" presName="gear1dstNode" presStyleLbl="node1" presStyleIdx="0" presStyleCnt="3"/>
      <dgm:spPr/>
      <dgm:t>
        <a:bodyPr/>
        <a:lstStyle/>
        <a:p>
          <a:endParaRPr lang="ru-RU"/>
        </a:p>
      </dgm:t>
    </dgm:pt>
    <dgm:pt modelId="{114E0A65-7409-4E7B-A45B-CC5393363A42}" type="pres">
      <dgm:prSet presAssocID="{A66194DF-F51B-40A7-9F0A-8A446BD91A36}" presName="gear2" presStyleLbl="node1" presStyleIdx="1" presStyleCnt="3" custLinFactNeighborX="-671" custLinFactNeighborY="80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81B7B-3531-4D7B-9693-8B70FB8565A2}" type="pres">
      <dgm:prSet presAssocID="{A66194DF-F51B-40A7-9F0A-8A446BD91A36}" presName="gear2srcNode" presStyleLbl="node1" presStyleIdx="1" presStyleCnt="3"/>
      <dgm:spPr/>
      <dgm:t>
        <a:bodyPr/>
        <a:lstStyle/>
        <a:p>
          <a:endParaRPr lang="ru-RU"/>
        </a:p>
      </dgm:t>
    </dgm:pt>
    <dgm:pt modelId="{FF9C6572-F9B7-4A1E-BC3E-0FCE8270E1F9}" type="pres">
      <dgm:prSet presAssocID="{A66194DF-F51B-40A7-9F0A-8A446BD91A36}" presName="gear2dstNode" presStyleLbl="node1" presStyleIdx="1" presStyleCnt="3"/>
      <dgm:spPr/>
      <dgm:t>
        <a:bodyPr/>
        <a:lstStyle/>
        <a:p>
          <a:endParaRPr lang="ru-RU"/>
        </a:p>
      </dgm:t>
    </dgm:pt>
    <dgm:pt modelId="{28E6B7B2-01F8-495A-BC17-293E2A6C4342}" type="pres">
      <dgm:prSet presAssocID="{E962C167-2037-45A1-9C7A-1CB966D0028F}" presName="gear3" presStyleLbl="node1" presStyleIdx="2" presStyleCnt="3" custLinFactNeighborX="-6866" custLinFactNeighborY="-1247"/>
      <dgm:spPr/>
      <dgm:t>
        <a:bodyPr/>
        <a:lstStyle/>
        <a:p>
          <a:endParaRPr lang="ru-RU"/>
        </a:p>
      </dgm:t>
    </dgm:pt>
    <dgm:pt modelId="{D1466B4F-DE3B-45E2-A5E8-34218489FCE5}" type="pres">
      <dgm:prSet presAssocID="{E962C167-2037-45A1-9C7A-1CB966D0028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7CA7C-4F5C-454E-9FDF-5DDF2B713382}" type="pres">
      <dgm:prSet presAssocID="{E962C167-2037-45A1-9C7A-1CB966D0028F}" presName="gear3srcNode" presStyleLbl="node1" presStyleIdx="2" presStyleCnt="3"/>
      <dgm:spPr/>
      <dgm:t>
        <a:bodyPr/>
        <a:lstStyle/>
        <a:p>
          <a:endParaRPr lang="ru-RU"/>
        </a:p>
      </dgm:t>
    </dgm:pt>
    <dgm:pt modelId="{4CC8238D-DEEE-4B53-954B-C8459D850BAA}" type="pres">
      <dgm:prSet presAssocID="{E962C167-2037-45A1-9C7A-1CB966D0028F}" presName="gear3dstNode" presStyleLbl="node1" presStyleIdx="2" presStyleCnt="3"/>
      <dgm:spPr/>
      <dgm:t>
        <a:bodyPr/>
        <a:lstStyle/>
        <a:p>
          <a:endParaRPr lang="ru-RU"/>
        </a:p>
      </dgm:t>
    </dgm:pt>
    <dgm:pt modelId="{09575B1D-8402-444B-9ADA-B38C126E61BE}" type="pres">
      <dgm:prSet presAssocID="{9E8C3663-0FE3-42CB-9060-1DD71A0075A8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5E98BB69-1485-45C0-8B8C-2107F41BC809}" type="pres">
      <dgm:prSet presAssocID="{C7345646-B31C-4D2C-8226-F2AFA8E3467A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CF30228D-03B6-4DE4-A382-F532309986D1}" type="pres">
      <dgm:prSet presAssocID="{226B82E2-92C6-4B13-BF47-E6CE0D79228D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FE9DC21D-178E-4F9D-A356-2F27250C7470}" type="presOf" srcId="{E962C167-2037-45A1-9C7A-1CB966D0028F}" destId="{5247CA7C-4F5C-454E-9FDF-5DDF2B713382}" srcOrd="2" destOrd="0" presId="urn:microsoft.com/office/officeart/2005/8/layout/gear1"/>
    <dgm:cxn modelId="{1D8E5C17-5B59-4B61-9D2D-C99067D6D4D3}" type="presOf" srcId="{9A4B25D2-A12E-4993-B947-A01547491DD4}" destId="{5AB83783-1D63-47C3-9C69-0A5DCB8ED021}" srcOrd="2" destOrd="0" presId="urn:microsoft.com/office/officeart/2005/8/layout/gear1"/>
    <dgm:cxn modelId="{2647A105-5078-488B-9A80-4389AF035C33}" srcId="{C33E02C6-B1F1-496D-A030-3F8374972906}" destId="{A66194DF-F51B-40A7-9F0A-8A446BD91A36}" srcOrd="1" destOrd="0" parTransId="{A18954C7-F0B2-417F-AB28-F73EE96CA0C4}" sibTransId="{C7345646-B31C-4D2C-8226-F2AFA8E3467A}"/>
    <dgm:cxn modelId="{50987971-713B-473F-A7AF-AEF3B40FE560}" type="presOf" srcId="{E962C167-2037-45A1-9C7A-1CB966D0028F}" destId="{4CC8238D-DEEE-4B53-954B-C8459D850BAA}" srcOrd="3" destOrd="0" presId="urn:microsoft.com/office/officeart/2005/8/layout/gear1"/>
    <dgm:cxn modelId="{9633309F-D382-4A13-A4AB-965F4E79986B}" type="presOf" srcId="{9A4B25D2-A12E-4993-B947-A01547491DD4}" destId="{B8BE6440-E8ED-4017-9B62-EB2BB488AC84}" srcOrd="1" destOrd="0" presId="urn:microsoft.com/office/officeart/2005/8/layout/gear1"/>
    <dgm:cxn modelId="{78AEEF78-9869-4ABE-A35F-33667C265AF8}" type="presOf" srcId="{9A4B25D2-A12E-4993-B947-A01547491DD4}" destId="{F2089020-123E-4E71-8CC8-1CCE7A83E2FF}" srcOrd="0" destOrd="0" presId="urn:microsoft.com/office/officeart/2005/8/layout/gear1"/>
    <dgm:cxn modelId="{8204869B-C86D-4B45-8E62-7E47F1BECE54}" type="presOf" srcId="{A66194DF-F51B-40A7-9F0A-8A446BD91A36}" destId="{4F481B7B-3531-4D7B-9693-8B70FB8565A2}" srcOrd="1" destOrd="0" presId="urn:microsoft.com/office/officeart/2005/8/layout/gear1"/>
    <dgm:cxn modelId="{0A4BBC33-E382-4C29-990A-4B1D2E5126F8}" srcId="{C33E02C6-B1F1-496D-A030-3F8374972906}" destId="{E962C167-2037-45A1-9C7A-1CB966D0028F}" srcOrd="2" destOrd="0" parTransId="{F7E6213C-7895-480C-81D4-1ACB6EDCD52E}" sibTransId="{226B82E2-92C6-4B13-BF47-E6CE0D79228D}"/>
    <dgm:cxn modelId="{90DE38BB-BF10-45F4-90C7-A2AE889269D2}" type="presOf" srcId="{A66194DF-F51B-40A7-9F0A-8A446BD91A36}" destId="{114E0A65-7409-4E7B-A45B-CC5393363A42}" srcOrd="0" destOrd="0" presId="urn:microsoft.com/office/officeart/2005/8/layout/gear1"/>
    <dgm:cxn modelId="{A7337844-7669-49AA-9458-1FB182FB4EB1}" type="presOf" srcId="{C7345646-B31C-4D2C-8226-F2AFA8E3467A}" destId="{5E98BB69-1485-45C0-8B8C-2107F41BC809}" srcOrd="0" destOrd="0" presId="urn:microsoft.com/office/officeart/2005/8/layout/gear1"/>
    <dgm:cxn modelId="{59CE1ABA-993F-461D-8004-D8E8AD927A29}" srcId="{C33E02C6-B1F1-496D-A030-3F8374972906}" destId="{9A4B25D2-A12E-4993-B947-A01547491DD4}" srcOrd="0" destOrd="0" parTransId="{A53A6BFC-8756-4B4C-9E60-F5297260097E}" sibTransId="{9E8C3663-0FE3-42CB-9060-1DD71A0075A8}"/>
    <dgm:cxn modelId="{C7C848F2-58B0-4161-AEE2-D8BF570B9339}" type="presOf" srcId="{E962C167-2037-45A1-9C7A-1CB966D0028F}" destId="{D1466B4F-DE3B-45E2-A5E8-34218489FCE5}" srcOrd="1" destOrd="0" presId="urn:microsoft.com/office/officeart/2005/8/layout/gear1"/>
    <dgm:cxn modelId="{55D93601-0304-4F16-B53B-11CB0913C694}" type="presOf" srcId="{C33E02C6-B1F1-496D-A030-3F8374972906}" destId="{FAFC153E-1449-4AD8-9158-C0A6FBBF2A21}" srcOrd="0" destOrd="0" presId="urn:microsoft.com/office/officeart/2005/8/layout/gear1"/>
    <dgm:cxn modelId="{6D2DDEE5-CA5C-4A39-B56E-658CD58F6E03}" type="presOf" srcId="{9E8C3663-0FE3-42CB-9060-1DD71A0075A8}" destId="{09575B1D-8402-444B-9ADA-B38C126E61BE}" srcOrd="0" destOrd="0" presId="urn:microsoft.com/office/officeart/2005/8/layout/gear1"/>
    <dgm:cxn modelId="{D3AF9A04-4288-4840-9555-FB998E17036C}" type="presOf" srcId="{226B82E2-92C6-4B13-BF47-E6CE0D79228D}" destId="{CF30228D-03B6-4DE4-A382-F532309986D1}" srcOrd="0" destOrd="0" presId="urn:microsoft.com/office/officeart/2005/8/layout/gear1"/>
    <dgm:cxn modelId="{2C5E9ECD-EA8C-415C-BBDC-C7D084F5507B}" type="presOf" srcId="{E962C167-2037-45A1-9C7A-1CB966D0028F}" destId="{28E6B7B2-01F8-495A-BC17-293E2A6C4342}" srcOrd="0" destOrd="0" presId="urn:microsoft.com/office/officeart/2005/8/layout/gear1"/>
    <dgm:cxn modelId="{A3A66B4F-16F6-40F3-BF0B-34D2ECC59541}" type="presOf" srcId="{A66194DF-F51B-40A7-9F0A-8A446BD91A36}" destId="{FF9C6572-F9B7-4A1E-BC3E-0FCE8270E1F9}" srcOrd="2" destOrd="0" presId="urn:microsoft.com/office/officeart/2005/8/layout/gear1"/>
    <dgm:cxn modelId="{9F166D9E-EDA8-43BE-9EFF-1023AC7FF571}" type="presParOf" srcId="{FAFC153E-1449-4AD8-9158-C0A6FBBF2A21}" destId="{F2089020-123E-4E71-8CC8-1CCE7A83E2FF}" srcOrd="0" destOrd="0" presId="urn:microsoft.com/office/officeart/2005/8/layout/gear1"/>
    <dgm:cxn modelId="{03E49ED6-9A2A-43D8-ABF5-5627DA8DE9AD}" type="presParOf" srcId="{FAFC153E-1449-4AD8-9158-C0A6FBBF2A21}" destId="{B8BE6440-E8ED-4017-9B62-EB2BB488AC84}" srcOrd="1" destOrd="0" presId="urn:microsoft.com/office/officeart/2005/8/layout/gear1"/>
    <dgm:cxn modelId="{36597092-7E55-43E1-AD1D-530EA6455B91}" type="presParOf" srcId="{FAFC153E-1449-4AD8-9158-C0A6FBBF2A21}" destId="{5AB83783-1D63-47C3-9C69-0A5DCB8ED021}" srcOrd="2" destOrd="0" presId="urn:microsoft.com/office/officeart/2005/8/layout/gear1"/>
    <dgm:cxn modelId="{751F9965-5DCE-4A3A-802E-11A6B89EB0E4}" type="presParOf" srcId="{FAFC153E-1449-4AD8-9158-C0A6FBBF2A21}" destId="{114E0A65-7409-4E7B-A45B-CC5393363A42}" srcOrd="3" destOrd="0" presId="urn:microsoft.com/office/officeart/2005/8/layout/gear1"/>
    <dgm:cxn modelId="{939D7152-7E36-4AAB-BA09-6E59A8869458}" type="presParOf" srcId="{FAFC153E-1449-4AD8-9158-C0A6FBBF2A21}" destId="{4F481B7B-3531-4D7B-9693-8B70FB8565A2}" srcOrd="4" destOrd="0" presId="urn:microsoft.com/office/officeart/2005/8/layout/gear1"/>
    <dgm:cxn modelId="{442AEE26-D12F-4A36-9DCA-4F313E5F4826}" type="presParOf" srcId="{FAFC153E-1449-4AD8-9158-C0A6FBBF2A21}" destId="{FF9C6572-F9B7-4A1E-BC3E-0FCE8270E1F9}" srcOrd="5" destOrd="0" presId="urn:microsoft.com/office/officeart/2005/8/layout/gear1"/>
    <dgm:cxn modelId="{69508805-0971-45E2-A968-A682EE49A89B}" type="presParOf" srcId="{FAFC153E-1449-4AD8-9158-C0A6FBBF2A21}" destId="{28E6B7B2-01F8-495A-BC17-293E2A6C4342}" srcOrd="6" destOrd="0" presId="urn:microsoft.com/office/officeart/2005/8/layout/gear1"/>
    <dgm:cxn modelId="{58F813CE-FC84-451D-8CC7-6E5464E56442}" type="presParOf" srcId="{FAFC153E-1449-4AD8-9158-C0A6FBBF2A21}" destId="{D1466B4F-DE3B-45E2-A5E8-34218489FCE5}" srcOrd="7" destOrd="0" presId="urn:microsoft.com/office/officeart/2005/8/layout/gear1"/>
    <dgm:cxn modelId="{DF5F8456-C5B1-45A1-9069-60A8C415C775}" type="presParOf" srcId="{FAFC153E-1449-4AD8-9158-C0A6FBBF2A21}" destId="{5247CA7C-4F5C-454E-9FDF-5DDF2B713382}" srcOrd="8" destOrd="0" presId="urn:microsoft.com/office/officeart/2005/8/layout/gear1"/>
    <dgm:cxn modelId="{05CA7BD0-43F7-4C58-96C9-68337E2B9634}" type="presParOf" srcId="{FAFC153E-1449-4AD8-9158-C0A6FBBF2A21}" destId="{4CC8238D-DEEE-4B53-954B-C8459D850BAA}" srcOrd="9" destOrd="0" presId="urn:microsoft.com/office/officeart/2005/8/layout/gear1"/>
    <dgm:cxn modelId="{6AE990EE-52F1-45F5-B9C4-F8F9C396C95B}" type="presParOf" srcId="{FAFC153E-1449-4AD8-9158-C0A6FBBF2A21}" destId="{09575B1D-8402-444B-9ADA-B38C126E61BE}" srcOrd="10" destOrd="0" presId="urn:microsoft.com/office/officeart/2005/8/layout/gear1"/>
    <dgm:cxn modelId="{0DA9421F-AEAA-432C-9B2B-4F605EBB9AAD}" type="presParOf" srcId="{FAFC153E-1449-4AD8-9158-C0A6FBBF2A21}" destId="{5E98BB69-1485-45C0-8B8C-2107F41BC809}" srcOrd="11" destOrd="0" presId="urn:microsoft.com/office/officeart/2005/8/layout/gear1"/>
    <dgm:cxn modelId="{A6F3CFDC-1F20-46ED-8E25-6702690DE953}" type="presParOf" srcId="{FAFC153E-1449-4AD8-9158-C0A6FBBF2A21}" destId="{CF30228D-03B6-4DE4-A382-F532309986D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6C3175-F118-4F5A-BAEF-4459D239273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61F57F-C9F7-45D3-92C5-9715D1CC421A}">
      <dgm:prSet phldrT="[Текст]" custT="1"/>
      <dgm:spPr/>
      <dgm:t>
        <a:bodyPr/>
        <a:lstStyle/>
        <a:p>
          <a:r>
            <a:rPr lang="ru-RU" sz="2000" b="1" dirty="0" smtClean="0"/>
            <a:t>«Высокая доля обучающихся с рисками учебной </a:t>
          </a:r>
          <a:r>
            <a:rPr lang="ru-RU" sz="2000" b="1" dirty="0" err="1" smtClean="0"/>
            <a:t>неуспешности</a:t>
          </a:r>
          <a:r>
            <a:rPr lang="ru-RU" sz="2000" b="1" dirty="0" smtClean="0"/>
            <a:t>»</a:t>
          </a:r>
          <a:endParaRPr lang="ru-RU" sz="2000" b="1" dirty="0"/>
        </a:p>
      </dgm:t>
    </dgm:pt>
    <dgm:pt modelId="{A2568FE7-673C-44EB-9209-CB5CF2D1D6E9}" type="parTrans" cxnId="{61B956A5-C88A-465B-A4C2-061F5285B1F8}">
      <dgm:prSet/>
      <dgm:spPr/>
      <dgm:t>
        <a:bodyPr/>
        <a:lstStyle/>
        <a:p>
          <a:endParaRPr lang="ru-RU" sz="2000" b="1"/>
        </a:p>
      </dgm:t>
    </dgm:pt>
    <dgm:pt modelId="{45503AD1-5B6A-4CB6-9E6F-140E23142942}" type="sibTrans" cxnId="{61B956A5-C88A-465B-A4C2-061F5285B1F8}">
      <dgm:prSet/>
      <dgm:spPr/>
      <dgm:t>
        <a:bodyPr/>
        <a:lstStyle/>
        <a:p>
          <a:endParaRPr lang="ru-RU" sz="2000" b="1"/>
        </a:p>
      </dgm:t>
    </dgm:pt>
    <dgm:pt modelId="{2D626E71-FE51-45A8-BC62-2A33BA4EC7F8}">
      <dgm:prSet custT="1"/>
      <dgm:spPr/>
      <dgm:t>
        <a:bodyPr/>
        <a:lstStyle/>
        <a:p>
          <a:r>
            <a:rPr lang="ru-RU" sz="2000" b="1" smtClean="0"/>
            <a:t>«Низкий уровень оснащения школы»</a:t>
          </a:r>
          <a:endParaRPr lang="ru-RU" sz="2000" b="1"/>
        </a:p>
      </dgm:t>
    </dgm:pt>
    <dgm:pt modelId="{3FB6A954-D8AA-4383-B43F-C0B4269551A4}" type="parTrans" cxnId="{9D2C460C-BAE9-41A1-B591-FE8AA05C71E0}">
      <dgm:prSet/>
      <dgm:spPr/>
      <dgm:t>
        <a:bodyPr/>
        <a:lstStyle/>
        <a:p>
          <a:endParaRPr lang="ru-RU" sz="2000" b="1"/>
        </a:p>
      </dgm:t>
    </dgm:pt>
    <dgm:pt modelId="{C5C7B03A-0CCA-4520-B082-C37E1BE89DD8}" type="sibTrans" cxnId="{9D2C460C-BAE9-41A1-B591-FE8AA05C71E0}">
      <dgm:prSet/>
      <dgm:spPr/>
      <dgm:t>
        <a:bodyPr/>
        <a:lstStyle/>
        <a:p>
          <a:endParaRPr lang="ru-RU" sz="2000" b="1"/>
        </a:p>
      </dgm:t>
    </dgm:pt>
    <dgm:pt modelId="{7667DE8C-1FF6-44A6-A642-03259FB615E0}">
      <dgm:prSet custT="1"/>
      <dgm:spPr/>
      <dgm:t>
        <a:bodyPr/>
        <a:lstStyle/>
        <a:p>
          <a:r>
            <a:rPr lang="ru-RU" sz="2000" b="1" smtClean="0"/>
            <a:t>«Дефицит педагогических кадров»</a:t>
          </a:r>
          <a:endParaRPr lang="ru-RU" sz="2000" b="1"/>
        </a:p>
      </dgm:t>
    </dgm:pt>
    <dgm:pt modelId="{75C7F45F-5516-4C76-9560-AAF86DFA521B}" type="parTrans" cxnId="{E8508A67-6F25-451A-A12D-8D4B44CE5F2A}">
      <dgm:prSet/>
      <dgm:spPr/>
      <dgm:t>
        <a:bodyPr/>
        <a:lstStyle/>
        <a:p>
          <a:endParaRPr lang="ru-RU" sz="2000" b="1"/>
        </a:p>
      </dgm:t>
    </dgm:pt>
    <dgm:pt modelId="{1479F9C7-8EAC-462D-8810-C917940107C2}" type="sibTrans" cxnId="{E8508A67-6F25-451A-A12D-8D4B44CE5F2A}">
      <dgm:prSet/>
      <dgm:spPr/>
      <dgm:t>
        <a:bodyPr/>
        <a:lstStyle/>
        <a:p>
          <a:endParaRPr lang="ru-RU" sz="2000" b="1"/>
        </a:p>
      </dgm:t>
    </dgm:pt>
    <dgm:pt modelId="{EE19E613-49EF-43CA-AB78-FB9E5977FBA0}">
      <dgm:prSet custT="1"/>
      <dgm:spPr/>
      <dgm:t>
        <a:bodyPr/>
        <a:lstStyle/>
        <a:p>
          <a:r>
            <a:rPr lang="ru-RU" sz="2000" b="1" smtClean="0"/>
            <a:t>«Низкая учебная мотивация обучающихся»</a:t>
          </a:r>
          <a:endParaRPr lang="ru-RU" sz="2000" b="1"/>
        </a:p>
      </dgm:t>
    </dgm:pt>
    <dgm:pt modelId="{D7833201-E853-42FF-BEDA-CC9FCB79185E}" type="parTrans" cxnId="{46DDF22F-59F8-4FF1-BF28-888B10843A95}">
      <dgm:prSet/>
      <dgm:spPr/>
      <dgm:t>
        <a:bodyPr/>
        <a:lstStyle/>
        <a:p>
          <a:endParaRPr lang="ru-RU" sz="2000" b="1"/>
        </a:p>
      </dgm:t>
    </dgm:pt>
    <dgm:pt modelId="{CDD25C48-449F-412B-9667-A4EB3F144BA3}" type="sibTrans" cxnId="{46DDF22F-59F8-4FF1-BF28-888B10843A95}">
      <dgm:prSet/>
      <dgm:spPr/>
      <dgm:t>
        <a:bodyPr/>
        <a:lstStyle/>
        <a:p>
          <a:endParaRPr lang="ru-RU" sz="2000" b="1"/>
        </a:p>
      </dgm:t>
    </dgm:pt>
    <dgm:pt modelId="{6F5EACD2-84BF-40E8-828E-EE9A1A85C741}">
      <dgm:prSet custT="1"/>
      <dgm:spPr/>
      <dgm:t>
        <a:bodyPr/>
        <a:lstStyle/>
        <a:p>
          <a:r>
            <a:rPr lang="ru-RU" sz="2000" b="1" smtClean="0"/>
            <a:t>«Низкое качество преодоления языковых и культурных барьеров»</a:t>
          </a:r>
          <a:endParaRPr lang="ru-RU" sz="2000" b="1"/>
        </a:p>
      </dgm:t>
    </dgm:pt>
    <dgm:pt modelId="{8F57D492-635A-4B11-9C8E-AE847D1387DD}" type="parTrans" cxnId="{4B3F9852-A4D0-4DA1-86C1-A672F2D33016}">
      <dgm:prSet/>
      <dgm:spPr/>
      <dgm:t>
        <a:bodyPr/>
        <a:lstStyle/>
        <a:p>
          <a:endParaRPr lang="ru-RU" sz="2000" b="1"/>
        </a:p>
      </dgm:t>
    </dgm:pt>
    <dgm:pt modelId="{D4A39B6F-CC2D-457E-B4BC-4D6EB41767B3}" type="sibTrans" cxnId="{4B3F9852-A4D0-4DA1-86C1-A672F2D33016}">
      <dgm:prSet/>
      <dgm:spPr/>
      <dgm:t>
        <a:bodyPr/>
        <a:lstStyle/>
        <a:p>
          <a:endParaRPr lang="ru-RU" sz="2000" b="1"/>
        </a:p>
      </dgm:t>
    </dgm:pt>
    <dgm:pt modelId="{64B6271A-DFDE-495B-873E-FE3838C0CBB1}" type="pres">
      <dgm:prSet presAssocID="{4A6C3175-F118-4F5A-BAEF-4459D239273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8EA12F-9CDF-4D86-856D-90CB1B4517DA}" type="pres">
      <dgm:prSet presAssocID="{7667DE8C-1FF6-44A6-A642-03259FB615E0}" presName="parentLin" presStyleCnt="0"/>
      <dgm:spPr/>
    </dgm:pt>
    <dgm:pt modelId="{21930463-2CCB-4298-909B-A9074D0A60ED}" type="pres">
      <dgm:prSet presAssocID="{7667DE8C-1FF6-44A6-A642-03259FB615E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E77C2C46-9D67-4B78-8307-136F3FD344D5}" type="pres">
      <dgm:prSet presAssocID="{7667DE8C-1FF6-44A6-A642-03259FB615E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16FDB1-EA42-439F-96AC-2F9145EA48E4}" type="pres">
      <dgm:prSet presAssocID="{7667DE8C-1FF6-44A6-A642-03259FB615E0}" presName="negativeSpace" presStyleCnt="0"/>
      <dgm:spPr/>
    </dgm:pt>
    <dgm:pt modelId="{448EE7A8-EFAB-4A91-A12E-D2D9EDB56EC5}" type="pres">
      <dgm:prSet presAssocID="{7667DE8C-1FF6-44A6-A642-03259FB615E0}" presName="childText" presStyleLbl="conFgAcc1" presStyleIdx="0" presStyleCnt="5">
        <dgm:presLayoutVars>
          <dgm:bulletEnabled val="1"/>
        </dgm:presLayoutVars>
      </dgm:prSet>
      <dgm:spPr/>
    </dgm:pt>
    <dgm:pt modelId="{8BFC165F-0883-4EEF-8B72-F05574075FC5}" type="pres">
      <dgm:prSet presAssocID="{1479F9C7-8EAC-462D-8810-C917940107C2}" presName="spaceBetweenRectangles" presStyleCnt="0"/>
      <dgm:spPr/>
    </dgm:pt>
    <dgm:pt modelId="{C2C7D0D7-2B4B-4EC1-BDA9-6792184513EC}" type="pres">
      <dgm:prSet presAssocID="{2D626E71-FE51-45A8-BC62-2A33BA4EC7F8}" presName="parentLin" presStyleCnt="0"/>
      <dgm:spPr/>
    </dgm:pt>
    <dgm:pt modelId="{76020823-AF84-4B15-8CFF-497EC8636A2D}" type="pres">
      <dgm:prSet presAssocID="{2D626E71-FE51-45A8-BC62-2A33BA4EC7F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8F0BEAF-CBF7-42FF-B591-06B4C48D8BEF}" type="pres">
      <dgm:prSet presAssocID="{2D626E71-FE51-45A8-BC62-2A33BA4EC7F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3841F-7D26-4941-8FF1-416C74C13D78}" type="pres">
      <dgm:prSet presAssocID="{2D626E71-FE51-45A8-BC62-2A33BA4EC7F8}" presName="negativeSpace" presStyleCnt="0"/>
      <dgm:spPr/>
    </dgm:pt>
    <dgm:pt modelId="{EF1FE2B9-A7FB-4437-8886-5CD99A7A1F87}" type="pres">
      <dgm:prSet presAssocID="{2D626E71-FE51-45A8-BC62-2A33BA4EC7F8}" presName="childText" presStyleLbl="conFgAcc1" presStyleIdx="1" presStyleCnt="5">
        <dgm:presLayoutVars>
          <dgm:bulletEnabled val="1"/>
        </dgm:presLayoutVars>
      </dgm:prSet>
      <dgm:spPr/>
    </dgm:pt>
    <dgm:pt modelId="{1A737D96-478D-4428-A5B3-91DE91E4AE5E}" type="pres">
      <dgm:prSet presAssocID="{C5C7B03A-0CCA-4520-B082-C37E1BE89DD8}" presName="spaceBetweenRectangles" presStyleCnt="0"/>
      <dgm:spPr/>
    </dgm:pt>
    <dgm:pt modelId="{7555697E-30F2-4659-A4DD-90A5DAB84A98}" type="pres">
      <dgm:prSet presAssocID="{8A61F57F-C9F7-45D3-92C5-9715D1CC421A}" presName="parentLin" presStyleCnt="0"/>
      <dgm:spPr/>
    </dgm:pt>
    <dgm:pt modelId="{8B9931A4-D376-421C-A651-4B6C13BFC4A6}" type="pres">
      <dgm:prSet presAssocID="{8A61F57F-C9F7-45D3-92C5-9715D1CC421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384ABCF4-E383-4296-AA29-7AB41E7D5733}" type="pres">
      <dgm:prSet presAssocID="{8A61F57F-C9F7-45D3-92C5-9715D1CC421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F8459-FD00-4944-AA71-9EC5F87167D4}" type="pres">
      <dgm:prSet presAssocID="{8A61F57F-C9F7-45D3-92C5-9715D1CC421A}" presName="negativeSpace" presStyleCnt="0"/>
      <dgm:spPr/>
    </dgm:pt>
    <dgm:pt modelId="{026C5E3D-6989-4533-B786-60F68E394647}" type="pres">
      <dgm:prSet presAssocID="{8A61F57F-C9F7-45D3-92C5-9715D1CC421A}" presName="childText" presStyleLbl="conFgAcc1" presStyleIdx="2" presStyleCnt="5">
        <dgm:presLayoutVars>
          <dgm:bulletEnabled val="1"/>
        </dgm:presLayoutVars>
      </dgm:prSet>
      <dgm:spPr/>
    </dgm:pt>
    <dgm:pt modelId="{652DB231-91A6-4885-AEFC-D8C3F329B33A}" type="pres">
      <dgm:prSet presAssocID="{45503AD1-5B6A-4CB6-9E6F-140E23142942}" presName="spaceBetweenRectangles" presStyleCnt="0"/>
      <dgm:spPr/>
    </dgm:pt>
    <dgm:pt modelId="{63F93D00-598A-445A-88F9-751E448351BC}" type="pres">
      <dgm:prSet presAssocID="{6F5EACD2-84BF-40E8-828E-EE9A1A85C741}" presName="parentLin" presStyleCnt="0"/>
      <dgm:spPr/>
    </dgm:pt>
    <dgm:pt modelId="{43C4AC67-34A9-449B-80FD-9DEEC7DF1A85}" type="pres">
      <dgm:prSet presAssocID="{6F5EACD2-84BF-40E8-828E-EE9A1A85C741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AE6FA78D-599A-4CC1-94ED-45076F618F7C}" type="pres">
      <dgm:prSet presAssocID="{6F5EACD2-84BF-40E8-828E-EE9A1A85C74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B8F82-36C3-42DF-9D30-0951FF7FF4B8}" type="pres">
      <dgm:prSet presAssocID="{6F5EACD2-84BF-40E8-828E-EE9A1A85C741}" presName="negativeSpace" presStyleCnt="0"/>
      <dgm:spPr/>
    </dgm:pt>
    <dgm:pt modelId="{F3E1C7A2-C81C-41A7-A1B5-DF18EE3BC61F}" type="pres">
      <dgm:prSet presAssocID="{6F5EACD2-84BF-40E8-828E-EE9A1A85C741}" presName="childText" presStyleLbl="conFgAcc1" presStyleIdx="3" presStyleCnt="5">
        <dgm:presLayoutVars>
          <dgm:bulletEnabled val="1"/>
        </dgm:presLayoutVars>
      </dgm:prSet>
      <dgm:spPr/>
    </dgm:pt>
    <dgm:pt modelId="{E5641795-DD0E-47E1-B42B-E01DFF3D1A9E}" type="pres">
      <dgm:prSet presAssocID="{D4A39B6F-CC2D-457E-B4BC-4D6EB41767B3}" presName="spaceBetweenRectangles" presStyleCnt="0"/>
      <dgm:spPr/>
    </dgm:pt>
    <dgm:pt modelId="{165D3E85-37BC-4D87-B443-906199657562}" type="pres">
      <dgm:prSet presAssocID="{EE19E613-49EF-43CA-AB78-FB9E5977FBA0}" presName="parentLin" presStyleCnt="0"/>
      <dgm:spPr/>
    </dgm:pt>
    <dgm:pt modelId="{10893132-5D27-4174-A8B7-C81236CA671D}" type="pres">
      <dgm:prSet presAssocID="{EE19E613-49EF-43CA-AB78-FB9E5977FBA0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87511A8B-685C-48F1-B58F-7301DD8D34A3}" type="pres">
      <dgm:prSet presAssocID="{EE19E613-49EF-43CA-AB78-FB9E5977FBA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382394-32BF-44ED-BB69-C9C46BE7B412}" type="pres">
      <dgm:prSet presAssocID="{EE19E613-49EF-43CA-AB78-FB9E5977FBA0}" presName="negativeSpace" presStyleCnt="0"/>
      <dgm:spPr/>
    </dgm:pt>
    <dgm:pt modelId="{B2E29516-DD59-4AA4-8336-BDE5BD079085}" type="pres">
      <dgm:prSet presAssocID="{EE19E613-49EF-43CA-AB78-FB9E5977FBA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DD0ED7D-3244-4098-8FA1-D4CC46406B58}" type="presOf" srcId="{EE19E613-49EF-43CA-AB78-FB9E5977FBA0}" destId="{87511A8B-685C-48F1-B58F-7301DD8D34A3}" srcOrd="1" destOrd="0" presId="urn:microsoft.com/office/officeart/2005/8/layout/list1"/>
    <dgm:cxn modelId="{F365DF02-7AC9-4EB0-90B1-C85240E7D9D7}" type="presOf" srcId="{7667DE8C-1FF6-44A6-A642-03259FB615E0}" destId="{21930463-2CCB-4298-909B-A9074D0A60ED}" srcOrd="0" destOrd="0" presId="urn:microsoft.com/office/officeart/2005/8/layout/list1"/>
    <dgm:cxn modelId="{46E4DFF1-6CEA-4D3D-AA04-82FA50596EB5}" type="presOf" srcId="{EE19E613-49EF-43CA-AB78-FB9E5977FBA0}" destId="{10893132-5D27-4174-A8B7-C81236CA671D}" srcOrd="0" destOrd="0" presId="urn:microsoft.com/office/officeart/2005/8/layout/list1"/>
    <dgm:cxn modelId="{4B3F9852-A4D0-4DA1-86C1-A672F2D33016}" srcId="{4A6C3175-F118-4F5A-BAEF-4459D2392734}" destId="{6F5EACD2-84BF-40E8-828E-EE9A1A85C741}" srcOrd="3" destOrd="0" parTransId="{8F57D492-635A-4B11-9C8E-AE847D1387DD}" sibTransId="{D4A39B6F-CC2D-457E-B4BC-4D6EB41767B3}"/>
    <dgm:cxn modelId="{279FAAD1-319B-4599-BDFA-66D9F92F1C82}" type="presOf" srcId="{8A61F57F-C9F7-45D3-92C5-9715D1CC421A}" destId="{384ABCF4-E383-4296-AA29-7AB41E7D5733}" srcOrd="1" destOrd="0" presId="urn:microsoft.com/office/officeart/2005/8/layout/list1"/>
    <dgm:cxn modelId="{9D2C460C-BAE9-41A1-B591-FE8AA05C71E0}" srcId="{4A6C3175-F118-4F5A-BAEF-4459D2392734}" destId="{2D626E71-FE51-45A8-BC62-2A33BA4EC7F8}" srcOrd="1" destOrd="0" parTransId="{3FB6A954-D8AA-4383-B43F-C0B4269551A4}" sibTransId="{C5C7B03A-0CCA-4520-B082-C37E1BE89DD8}"/>
    <dgm:cxn modelId="{428DB7CE-53EA-480B-85C0-4B9E998DAEE1}" type="presOf" srcId="{7667DE8C-1FF6-44A6-A642-03259FB615E0}" destId="{E77C2C46-9D67-4B78-8307-136F3FD344D5}" srcOrd="1" destOrd="0" presId="urn:microsoft.com/office/officeart/2005/8/layout/list1"/>
    <dgm:cxn modelId="{9EA883F0-7289-430E-8188-0D6188DA49AD}" type="presOf" srcId="{8A61F57F-C9F7-45D3-92C5-9715D1CC421A}" destId="{8B9931A4-D376-421C-A651-4B6C13BFC4A6}" srcOrd="0" destOrd="0" presId="urn:microsoft.com/office/officeart/2005/8/layout/list1"/>
    <dgm:cxn modelId="{46DDF22F-59F8-4FF1-BF28-888B10843A95}" srcId="{4A6C3175-F118-4F5A-BAEF-4459D2392734}" destId="{EE19E613-49EF-43CA-AB78-FB9E5977FBA0}" srcOrd="4" destOrd="0" parTransId="{D7833201-E853-42FF-BEDA-CC9FCB79185E}" sibTransId="{CDD25C48-449F-412B-9667-A4EB3F144BA3}"/>
    <dgm:cxn modelId="{7879469F-A7DF-4C15-B04C-8036B00709CF}" type="presOf" srcId="{2D626E71-FE51-45A8-BC62-2A33BA4EC7F8}" destId="{A8F0BEAF-CBF7-42FF-B591-06B4C48D8BEF}" srcOrd="1" destOrd="0" presId="urn:microsoft.com/office/officeart/2005/8/layout/list1"/>
    <dgm:cxn modelId="{6B2F21E6-3012-47FE-A146-AB950A6E97A0}" type="presOf" srcId="{6F5EACD2-84BF-40E8-828E-EE9A1A85C741}" destId="{43C4AC67-34A9-449B-80FD-9DEEC7DF1A85}" srcOrd="0" destOrd="0" presId="urn:microsoft.com/office/officeart/2005/8/layout/list1"/>
    <dgm:cxn modelId="{7FF24E3D-D4C4-4E38-8C83-DE89EA21826B}" type="presOf" srcId="{2D626E71-FE51-45A8-BC62-2A33BA4EC7F8}" destId="{76020823-AF84-4B15-8CFF-497EC8636A2D}" srcOrd="0" destOrd="0" presId="urn:microsoft.com/office/officeart/2005/8/layout/list1"/>
    <dgm:cxn modelId="{E8508A67-6F25-451A-A12D-8D4B44CE5F2A}" srcId="{4A6C3175-F118-4F5A-BAEF-4459D2392734}" destId="{7667DE8C-1FF6-44A6-A642-03259FB615E0}" srcOrd="0" destOrd="0" parTransId="{75C7F45F-5516-4C76-9560-AAF86DFA521B}" sibTransId="{1479F9C7-8EAC-462D-8810-C917940107C2}"/>
    <dgm:cxn modelId="{61B956A5-C88A-465B-A4C2-061F5285B1F8}" srcId="{4A6C3175-F118-4F5A-BAEF-4459D2392734}" destId="{8A61F57F-C9F7-45D3-92C5-9715D1CC421A}" srcOrd="2" destOrd="0" parTransId="{A2568FE7-673C-44EB-9209-CB5CF2D1D6E9}" sibTransId="{45503AD1-5B6A-4CB6-9E6F-140E23142942}"/>
    <dgm:cxn modelId="{0419DCC7-D11E-4F79-A805-8B073527F062}" type="presOf" srcId="{4A6C3175-F118-4F5A-BAEF-4459D2392734}" destId="{64B6271A-DFDE-495B-873E-FE3838C0CBB1}" srcOrd="0" destOrd="0" presId="urn:microsoft.com/office/officeart/2005/8/layout/list1"/>
    <dgm:cxn modelId="{6717177E-CC2F-4157-93A7-5CE37C8EF0CB}" type="presOf" srcId="{6F5EACD2-84BF-40E8-828E-EE9A1A85C741}" destId="{AE6FA78D-599A-4CC1-94ED-45076F618F7C}" srcOrd="1" destOrd="0" presId="urn:microsoft.com/office/officeart/2005/8/layout/list1"/>
    <dgm:cxn modelId="{4E3FD93F-DA9F-473B-BEBA-E83C43C45391}" type="presParOf" srcId="{64B6271A-DFDE-495B-873E-FE3838C0CBB1}" destId="{0E8EA12F-9CDF-4D86-856D-90CB1B4517DA}" srcOrd="0" destOrd="0" presId="urn:microsoft.com/office/officeart/2005/8/layout/list1"/>
    <dgm:cxn modelId="{4CD64E5F-86CC-4EE2-A8CE-7CB074300793}" type="presParOf" srcId="{0E8EA12F-9CDF-4D86-856D-90CB1B4517DA}" destId="{21930463-2CCB-4298-909B-A9074D0A60ED}" srcOrd="0" destOrd="0" presId="urn:microsoft.com/office/officeart/2005/8/layout/list1"/>
    <dgm:cxn modelId="{6561CA25-A09B-4642-9FB6-68ABEED49B5F}" type="presParOf" srcId="{0E8EA12F-9CDF-4D86-856D-90CB1B4517DA}" destId="{E77C2C46-9D67-4B78-8307-136F3FD344D5}" srcOrd="1" destOrd="0" presId="urn:microsoft.com/office/officeart/2005/8/layout/list1"/>
    <dgm:cxn modelId="{BFC44796-C055-4CF1-8531-6D707CB49F9D}" type="presParOf" srcId="{64B6271A-DFDE-495B-873E-FE3838C0CBB1}" destId="{8D16FDB1-EA42-439F-96AC-2F9145EA48E4}" srcOrd="1" destOrd="0" presId="urn:microsoft.com/office/officeart/2005/8/layout/list1"/>
    <dgm:cxn modelId="{0D642B28-0EDA-4F3E-BE37-98B375FC8258}" type="presParOf" srcId="{64B6271A-DFDE-495B-873E-FE3838C0CBB1}" destId="{448EE7A8-EFAB-4A91-A12E-D2D9EDB56EC5}" srcOrd="2" destOrd="0" presId="urn:microsoft.com/office/officeart/2005/8/layout/list1"/>
    <dgm:cxn modelId="{6CA4CC40-7F91-4F60-8161-2A85631E1716}" type="presParOf" srcId="{64B6271A-DFDE-495B-873E-FE3838C0CBB1}" destId="{8BFC165F-0883-4EEF-8B72-F05574075FC5}" srcOrd="3" destOrd="0" presId="urn:microsoft.com/office/officeart/2005/8/layout/list1"/>
    <dgm:cxn modelId="{740B4205-AF66-4B40-9BB8-C79FF2567804}" type="presParOf" srcId="{64B6271A-DFDE-495B-873E-FE3838C0CBB1}" destId="{C2C7D0D7-2B4B-4EC1-BDA9-6792184513EC}" srcOrd="4" destOrd="0" presId="urn:microsoft.com/office/officeart/2005/8/layout/list1"/>
    <dgm:cxn modelId="{10B54939-40A7-48A6-B1EE-CDE419849F98}" type="presParOf" srcId="{C2C7D0D7-2B4B-4EC1-BDA9-6792184513EC}" destId="{76020823-AF84-4B15-8CFF-497EC8636A2D}" srcOrd="0" destOrd="0" presId="urn:microsoft.com/office/officeart/2005/8/layout/list1"/>
    <dgm:cxn modelId="{431CB79D-F2C2-443B-99CB-CBC22D542DCE}" type="presParOf" srcId="{C2C7D0D7-2B4B-4EC1-BDA9-6792184513EC}" destId="{A8F0BEAF-CBF7-42FF-B591-06B4C48D8BEF}" srcOrd="1" destOrd="0" presId="urn:microsoft.com/office/officeart/2005/8/layout/list1"/>
    <dgm:cxn modelId="{835E9517-05E2-4925-90B6-D2D4ED4B3471}" type="presParOf" srcId="{64B6271A-DFDE-495B-873E-FE3838C0CBB1}" destId="{DC53841F-7D26-4941-8FF1-416C74C13D78}" srcOrd="5" destOrd="0" presId="urn:microsoft.com/office/officeart/2005/8/layout/list1"/>
    <dgm:cxn modelId="{45146414-9C96-42CC-8BAE-08013CAF0A15}" type="presParOf" srcId="{64B6271A-DFDE-495B-873E-FE3838C0CBB1}" destId="{EF1FE2B9-A7FB-4437-8886-5CD99A7A1F87}" srcOrd="6" destOrd="0" presId="urn:microsoft.com/office/officeart/2005/8/layout/list1"/>
    <dgm:cxn modelId="{8B337133-16F1-469C-93BB-B722A54240DC}" type="presParOf" srcId="{64B6271A-DFDE-495B-873E-FE3838C0CBB1}" destId="{1A737D96-478D-4428-A5B3-91DE91E4AE5E}" srcOrd="7" destOrd="0" presId="urn:microsoft.com/office/officeart/2005/8/layout/list1"/>
    <dgm:cxn modelId="{EC0CA0F0-984D-4301-A436-4C550A166D3A}" type="presParOf" srcId="{64B6271A-DFDE-495B-873E-FE3838C0CBB1}" destId="{7555697E-30F2-4659-A4DD-90A5DAB84A98}" srcOrd="8" destOrd="0" presId="urn:microsoft.com/office/officeart/2005/8/layout/list1"/>
    <dgm:cxn modelId="{042BAFFE-EE1C-426B-834D-0F80339E2E34}" type="presParOf" srcId="{7555697E-30F2-4659-A4DD-90A5DAB84A98}" destId="{8B9931A4-D376-421C-A651-4B6C13BFC4A6}" srcOrd="0" destOrd="0" presId="urn:microsoft.com/office/officeart/2005/8/layout/list1"/>
    <dgm:cxn modelId="{B2EFB922-8095-4A4D-88AC-5AF80CE823C1}" type="presParOf" srcId="{7555697E-30F2-4659-A4DD-90A5DAB84A98}" destId="{384ABCF4-E383-4296-AA29-7AB41E7D5733}" srcOrd="1" destOrd="0" presId="urn:microsoft.com/office/officeart/2005/8/layout/list1"/>
    <dgm:cxn modelId="{AD7ED422-DDC2-46F7-A8D6-F51A9AB1C0A8}" type="presParOf" srcId="{64B6271A-DFDE-495B-873E-FE3838C0CBB1}" destId="{71DF8459-FD00-4944-AA71-9EC5F87167D4}" srcOrd="9" destOrd="0" presId="urn:microsoft.com/office/officeart/2005/8/layout/list1"/>
    <dgm:cxn modelId="{E103DAF3-AAF1-442F-B424-65DF73CC3538}" type="presParOf" srcId="{64B6271A-DFDE-495B-873E-FE3838C0CBB1}" destId="{026C5E3D-6989-4533-B786-60F68E394647}" srcOrd="10" destOrd="0" presId="urn:microsoft.com/office/officeart/2005/8/layout/list1"/>
    <dgm:cxn modelId="{1D40D05D-1AD7-4C94-9E71-B36501CF34E0}" type="presParOf" srcId="{64B6271A-DFDE-495B-873E-FE3838C0CBB1}" destId="{652DB231-91A6-4885-AEFC-D8C3F329B33A}" srcOrd="11" destOrd="0" presId="urn:microsoft.com/office/officeart/2005/8/layout/list1"/>
    <dgm:cxn modelId="{309FA42A-4869-4459-B0F4-0EF48266FA3C}" type="presParOf" srcId="{64B6271A-DFDE-495B-873E-FE3838C0CBB1}" destId="{63F93D00-598A-445A-88F9-751E448351BC}" srcOrd="12" destOrd="0" presId="urn:microsoft.com/office/officeart/2005/8/layout/list1"/>
    <dgm:cxn modelId="{C94BB374-E583-4F54-AF7F-03296390DADD}" type="presParOf" srcId="{63F93D00-598A-445A-88F9-751E448351BC}" destId="{43C4AC67-34A9-449B-80FD-9DEEC7DF1A85}" srcOrd="0" destOrd="0" presId="urn:microsoft.com/office/officeart/2005/8/layout/list1"/>
    <dgm:cxn modelId="{7DB24301-0D25-466D-9D99-87946D3D594A}" type="presParOf" srcId="{63F93D00-598A-445A-88F9-751E448351BC}" destId="{AE6FA78D-599A-4CC1-94ED-45076F618F7C}" srcOrd="1" destOrd="0" presId="urn:microsoft.com/office/officeart/2005/8/layout/list1"/>
    <dgm:cxn modelId="{163F9572-4A36-4950-8979-4CE2A4BA6DAA}" type="presParOf" srcId="{64B6271A-DFDE-495B-873E-FE3838C0CBB1}" destId="{A67B8F82-36C3-42DF-9D30-0951FF7FF4B8}" srcOrd="13" destOrd="0" presId="urn:microsoft.com/office/officeart/2005/8/layout/list1"/>
    <dgm:cxn modelId="{DE4194B5-A4C5-4D4A-9D41-971E5CFCB0C1}" type="presParOf" srcId="{64B6271A-DFDE-495B-873E-FE3838C0CBB1}" destId="{F3E1C7A2-C81C-41A7-A1B5-DF18EE3BC61F}" srcOrd="14" destOrd="0" presId="urn:microsoft.com/office/officeart/2005/8/layout/list1"/>
    <dgm:cxn modelId="{26CCFCED-4A7F-4938-AADE-3DDCFC44E345}" type="presParOf" srcId="{64B6271A-DFDE-495B-873E-FE3838C0CBB1}" destId="{E5641795-DD0E-47E1-B42B-E01DFF3D1A9E}" srcOrd="15" destOrd="0" presId="urn:microsoft.com/office/officeart/2005/8/layout/list1"/>
    <dgm:cxn modelId="{3C9DCFA3-504A-4D8A-9531-9B03D8DF7AED}" type="presParOf" srcId="{64B6271A-DFDE-495B-873E-FE3838C0CBB1}" destId="{165D3E85-37BC-4D87-B443-906199657562}" srcOrd="16" destOrd="0" presId="urn:microsoft.com/office/officeart/2005/8/layout/list1"/>
    <dgm:cxn modelId="{56666BDA-51C9-47F4-8367-53FF7D67E13D}" type="presParOf" srcId="{165D3E85-37BC-4D87-B443-906199657562}" destId="{10893132-5D27-4174-A8B7-C81236CA671D}" srcOrd="0" destOrd="0" presId="urn:microsoft.com/office/officeart/2005/8/layout/list1"/>
    <dgm:cxn modelId="{D5A8E660-F4D5-4348-A531-DDC49104D1EF}" type="presParOf" srcId="{165D3E85-37BC-4D87-B443-906199657562}" destId="{87511A8B-685C-48F1-B58F-7301DD8D34A3}" srcOrd="1" destOrd="0" presId="urn:microsoft.com/office/officeart/2005/8/layout/list1"/>
    <dgm:cxn modelId="{1CE87038-861D-4BFC-A175-C36CD4985135}" type="presParOf" srcId="{64B6271A-DFDE-495B-873E-FE3838C0CBB1}" destId="{70382394-32BF-44ED-BB69-C9C46BE7B412}" srcOrd="17" destOrd="0" presId="urn:microsoft.com/office/officeart/2005/8/layout/list1"/>
    <dgm:cxn modelId="{16C1DACE-BB41-4ADB-8236-9F0EC11490ED}" type="presParOf" srcId="{64B6271A-DFDE-495B-873E-FE3838C0CBB1}" destId="{B2E29516-DD59-4AA4-8336-BDE5BD07908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EF62F2-CBE9-4D6A-B320-EFDD52830B1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A6C7E1-58E2-4A5D-818F-E4E68530A088}">
      <dgm:prSet phldrT="[Текст]"/>
      <dgm:spPr/>
      <dgm:t>
        <a:bodyPr/>
        <a:lstStyle/>
        <a:p>
          <a:r>
            <a:rPr lang="ru-RU" dirty="0" smtClean="0"/>
            <a:t>Направления</a:t>
          </a:r>
          <a:endParaRPr lang="ru-RU" dirty="0"/>
        </a:p>
      </dgm:t>
    </dgm:pt>
    <dgm:pt modelId="{A2170C4A-D238-4304-85A0-CE1A58EBE1F7}" type="parTrans" cxnId="{BBA5F0B8-EDF3-4F6F-A84F-6D03C931F014}">
      <dgm:prSet/>
      <dgm:spPr/>
      <dgm:t>
        <a:bodyPr/>
        <a:lstStyle/>
        <a:p>
          <a:endParaRPr lang="ru-RU"/>
        </a:p>
      </dgm:t>
    </dgm:pt>
    <dgm:pt modelId="{C0E19297-C1E6-47BE-B199-18F88D6B323E}" type="sibTrans" cxnId="{BBA5F0B8-EDF3-4F6F-A84F-6D03C931F014}">
      <dgm:prSet/>
      <dgm:spPr/>
      <dgm:t>
        <a:bodyPr/>
        <a:lstStyle/>
        <a:p>
          <a:endParaRPr lang="ru-RU"/>
        </a:p>
      </dgm:t>
    </dgm:pt>
    <dgm:pt modelId="{EB0B1A4F-F761-4C12-959D-9866FF4125D9}">
      <dgm:prSet custT="1"/>
      <dgm:spPr/>
      <dgm:t>
        <a:bodyPr/>
        <a:lstStyle/>
        <a:p>
          <a:r>
            <a:rPr lang="ru-RU" sz="2000" dirty="0" smtClean="0"/>
            <a:t>информационно-методическое сопровождение школ</a:t>
          </a:r>
          <a:endParaRPr lang="ru-RU" sz="2000" dirty="0"/>
        </a:p>
      </dgm:t>
    </dgm:pt>
    <dgm:pt modelId="{3FB91740-B9FF-4084-A775-10A07BAD76E4}" type="parTrans" cxnId="{A2AB2D45-440B-4ACE-84F3-E4C73C869B5B}">
      <dgm:prSet/>
      <dgm:spPr/>
      <dgm:t>
        <a:bodyPr/>
        <a:lstStyle/>
        <a:p>
          <a:endParaRPr lang="ru-RU"/>
        </a:p>
      </dgm:t>
    </dgm:pt>
    <dgm:pt modelId="{B03C9BA1-865B-4E36-8DBC-B60D568809BC}" type="sibTrans" cxnId="{A2AB2D45-440B-4ACE-84F3-E4C73C869B5B}">
      <dgm:prSet/>
      <dgm:spPr/>
      <dgm:t>
        <a:bodyPr/>
        <a:lstStyle/>
        <a:p>
          <a:endParaRPr lang="ru-RU"/>
        </a:p>
      </dgm:t>
    </dgm:pt>
    <dgm:pt modelId="{1E8BD9BD-94EC-4821-8434-814C58913428}">
      <dgm:prSet custT="1"/>
      <dgm:spPr/>
      <dgm:t>
        <a:bodyPr/>
        <a:lstStyle/>
        <a:p>
          <a:r>
            <a:rPr lang="ru-RU" sz="2000" dirty="0" smtClean="0"/>
            <a:t>предметно-методическое сопровождение</a:t>
          </a:r>
          <a:endParaRPr lang="ru-RU" sz="2000" dirty="0"/>
        </a:p>
      </dgm:t>
    </dgm:pt>
    <dgm:pt modelId="{9BE9BF7D-90FE-40D8-A949-44277952AED4}" type="parTrans" cxnId="{69AAC788-0682-49C2-8CC0-9833EF962454}">
      <dgm:prSet/>
      <dgm:spPr/>
      <dgm:t>
        <a:bodyPr/>
        <a:lstStyle/>
        <a:p>
          <a:endParaRPr lang="ru-RU"/>
        </a:p>
      </dgm:t>
    </dgm:pt>
    <dgm:pt modelId="{F66615B1-4824-45AE-84A1-C16C3E02C1C1}" type="sibTrans" cxnId="{69AAC788-0682-49C2-8CC0-9833EF962454}">
      <dgm:prSet/>
      <dgm:spPr/>
      <dgm:t>
        <a:bodyPr/>
        <a:lstStyle/>
        <a:p>
          <a:endParaRPr lang="ru-RU"/>
        </a:p>
      </dgm:t>
    </dgm:pt>
    <dgm:pt modelId="{B3BB0B65-EA8A-4AA8-A77B-D59356EE28DC}">
      <dgm:prSet custT="1"/>
      <dgm:spPr/>
      <dgm:t>
        <a:bodyPr/>
        <a:lstStyle/>
        <a:p>
          <a:r>
            <a:rPr lang="ru-RU" sz="2000" dirty="0" smtClean="0"/>
            <a:t>курсовая подготовка</a:t>
          </a:r>
          <a:endParaRPr lang="ru-RU" sz="2000" dirty="0"/>
        </a:p>
      </dgm:t>
    </dgm:pt>
    <dgm:pt modelId="{C08B25EB-31EB-4EAA-9173-B49E20E0C0C1}" type="parTrans" cxnId="{2232ED48-C270-406D-963B-D3BC5FD938E0}">
      <dgm:prSet/>
      <dgm:spPr/>
      <dgm:t>
        <a:bodyPr/>
        <a:lstStyle/>
        <a:p>
          <a:endParaRPr lang="ru-RU"/>
        </a:p>
      </dgm:t>
    </dgm:pt>
    <dgm:pt modelId="{777608B9-BF6E-488E-A3B4-18E0919D2846}" type="sibTrans" cxnId="{2232ED48-C270-406D-963B-D3BC5FD938E0}">
      <dgm:prSet/>
      <dgm:spPr/>
      <dgm:t>
        <a:bodyPr/>
        <a:lstStyle/>
        <a:p>
          <a:endParaRPr lang="ru-RU"/>
        </a:p>
      </dgm:t>
    </dgm:pt>
    <dgm:pt modelId="{6350A55F-D0F6-4EFA-B57B-A4F485406985}" type="pres">
      <dgm:prSet presAssocID="{6CEF62F2-CBE9-4D6A-B320-EFDD52830B1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BD4F24-ECC8-4812-8D25-C8AF5701EBAA}" type="pres">
      <dgm:prSet presAssocID="{78A6C7E1-58E2-4A5D-818F-E4E68530A088}" presName="root1" presStyleCnt="0"/>
      <dgm:spPr/>
    </dgm:pt>
    <dgm:pt modelId="{529E7D7B-1AE8-4922-A7A3-DB771B5E139B}" type="pres">
      <dgm:prSet presAssocID="{78A6C7E1-58E2-4A5D-818F-E4E68530A08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0A11CB-D3E1-44BB-B348-F516A4EEACE1}" type="pres">
      <dgm:prSet presAssocID="{78A6C7E1-58E2-4A5D-818F-E4E68530A088}" presName="level2hierChild" presStyleCnt="0"/>
      <dgm:spPr/>
    </dgm:pt>
    <dgm:pt modelId="{5206A215-6739-4BC7-8461-6058A2C95ACC}" type="pres">
      <dgm:prSet presAssocID="{9BE9BF7D-90FE-40D8-A949-44277952AED4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87AFF17C-EA92-42B8-B47D-3D92AB83B49A}" type="pres">
      <dgm:prSet presAssocID="{9BE9BF7D-90FE-40D8-A949-44277952AED4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E6F8B47-F530-4CAD-B33E-4D4BFCC43B92}" type="pres">
      <dgm:prSet presAssocID="{1E8BD9BD-94EC-4821-8434-814C58913428}" presName="root2" presStyleCnt="0"/>
      <dgm:spPr/>
    </dgm:pt>
    <dgm:pt modelId="{D6F2A9E8-F531-4EEB-A9C3-A0ED5F258E9E}" type="pres">
      <dgm:prSet presAssocID="{1E8BD9BD-94EC-4821-8434-814C58913428}" presName="LevelTwoTextNode" presStyleLbl="node2" presStyleIdx="0" presStyleCnt="3" custScaleX="1753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67B1B7-4308-4EF3-A542-31E218713DEE}" type="pres">
      <dgm:prSet presAssocID="{1E8BD9BD-94EC-4821-8434-814C58913428}" presName="level3hierChild" presStyleCnt="0"/>
      <dgm:spPr/>
    </dgm:pt>
    <dgm:pt modelId="{C2729C23-566D-413E-89D4-F1BE0A276DF6}" type="pres">
      <dgm:prSet presAssocID="{3FB91740-B9FF-4084-A775-10A07BAD76E4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FDD77F4-08AC-4C1A-9C5C-EF7C6941AA4A}" type="pres">
      <dgm:prSet presAssocID="{3FB91740-B9FF-4084-A775-10A07BAD76E4}" presName="connTx" presStyleLbl="parChTrans1D2" presStyleIdx="1" presStyleCnt="3"/>
      <dgm:spPr/>
      <dgm:t>
        <a:bodyPr/>
        <a:lstStyle/>
        <a:p>
          <a:endParaRPr lang="ru-RU"/>
        </a:p>
      </dgm:t>
    </dgm:pt>
    <dgm:pt modelId="{C66B8D0B-6001-4B68-AC5A-421AB8D637A3}" type="pres">
      <dgm:prSet presAssocID="{EB0B1A4F-F761-4C12-959D-9866FF4125D9}" presName="root2" presStyleCnt="0"/>
      <dgm:spPr/>
    </dgm:pt>
    <dgm:pt modelId="{21ADC993-79F8-4CB0-9035-0634EED76FC8}" type="pres">
      <dgm:prSet presAssocID="{EB0B1A4F-F761-4C12-959D-9866FF4125D9}" presName="LevelTwoTextNode" presStyleLbl="node2" presStyleIdx="1" presStyleCnt="3" custScaleX="175312" custLinFactNeighborX="-685" custLinFactNeighborY="4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BD5562-0A0F-47BA-BCA4-376EA4D5338B}" type="pres">
      <dgm:prSet presAssocID="{EB0B1A4F-F761-4C12-959D-9866FF4125D9}" presName="level3hierChild" presStyleCnt="0"/>
      <dgm:spPr/>
    </dgm:pt>
    <dgm:pt modelId="{7E1B142E-9573-4B16-9A43-8F8DCC26CE17}" type="pres">
      <dgm:prSet presAssocID="{C08B25EB-31EB-4EAA-9173-B49E20E0C0C1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B398EF3C-60B9-49E6-9CA4-E66DE154516E}" type="pres">
      <dgm:prSet presAssocID="{C08B25EB-31EB-4EAA-9173-B49E20E0C0C1}" presName="connTx" presStyleLbl="parChTrans1D2" presStyleIdx="2" presStyleCnt="3"/>
      <dgm:spPr/>
      <dgm:t>
        <a:bodyPr/>
        <a:lstStyle/>
        <a:p>
          <a:endParaRPr lang="ru-RU"/>
        </a:p>
      </dgm:t>
    </dgm:pt>
    <dgm:pt modelId="{B9D535D5-85BC-4943-BC90-F2C039A0FCF9}" type="pres">
      <dgm:prSet presAssocID="{B3BB0B65-EA8A-4AA8-A77B-D59356EE28DC}" presName="root2" presStyleCnt="0"/>
      <dgm:spPr/>
    </dgm:pt>
    <dgm:pt modelId="{79B14D62-5584-46FF-9011-0BF564B1E6A6}" type="pres">
      <dgm:prSet presAssocID="{B3BB0B65-EA8A-4AA8-A77B-D59356EE28DC}" presName="LevelTwoTextNode" presStyleLbl="node2" presStyleIdx="2" presStyleCnt="3" custScaleX="1765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C447FE-3AF7-43D7-ADFB-EEEF2939113E}" type="pres">
      <dgm:prSet presAssocID="{B3BB0B65-EA8A-4AA8-A77B-D59356EE28DC}" presName="level3hierChild" presStyleCnt="0"/>
      <dgm:spPr/>
    </dgm:pt>
  </dgm:ptLst>
  <dgm:cxnLst>
    <dgm:cxn modelId="{44E0AFB1-D061-4704-B5CE-0EDA30633511}" type="presOf" srcId="{C08B25EB-31EB-4EAA-9173-B49E20E0C0C1}" destId="{B398EF3C-60B9-49E6-9CA4-E66DE154516E}" srcOrd="1" destOrd="0" presId="urn:microsoft.com/office/officeart/2008/layout/HorizontalMultiLevelHierarchy"/>
    <dgm:cxn modelId="{69AAC788-0682-49C2-8CC0-9833EF962454}" srcId="{78A6C7E1-58E2-4A5D-818F-E4E68530A088}" destId="{1E8BD9BD-94EC-4821-8434-814C58913428}" srcOrd="0" destOrd="0" parTransId="{9BE9BF7D-90FE-40D8-A949-44277952AED4}" sibTransId="{F66615B1-4824-45AE-84A1-C16C3E02C1C1}"/>
    <dgm:cxn modelId="{A2AB2D45-440B-4ACE-84F3-E4C73C869B5B}" srcId="{78A6C7E1-58E2-4A5D-818F-E4E68530A088}" destId="{EB0B1A4F-F761-4C12-959D-9866FF4125D9}" srcOrd="1" destOrd="0" parTransId="{3FB91740-B9FF-4084-A775-10A07BAD76E4}" sibTransId="{B03C9BA1-865B-4E36-8DBC-B60D568809BC}"/>
    <dgm:cxn modelId="{08346A29-02D1-4B16-8D23-A3FB97805903}" type="presOf" srcId="{1E8BD9BD-94EC-4821-8434-814C58913428}" destId="{D6F2A9E8-F531-4EEB-A9C3-A0ED5F258E9E}" srcOrd="0" destOrd="0" presId="urn:microsoft.com/office/officeart/2008/layout/HorizontalMultiLevelHierarchy"/>
    <dgm:cxn modelId="{325692EB-E3C1-4C0E-B025-3ABD720E4D5D}" type="presOf" srcId="{B3BB0B65-EA8A-4AA8-A77B-D59356EE28DC}" destId="{79B14D62-5584-46FF-9011-0BF564B1E6A6}" srcOrd="0" destOrd="0" presId="urn:microsoft.com/office/officeart/2008/layout/HorizontalMultiLevelHierarchy"/>
    <dgm:cxn modelId="{D2E669AE-EBA1-405C-A0D1-529503D9C93B}" type="presOf" srcId="{78A6C7E1-58E2-4A5D-818F-E4E68530A088}" destId="{529E7D7B-1AE8-4922-A7A3-DB771B5E139B}" srcOrd="0" destOrd="0" presId="urn:microsoft.com/office/officeart/2008/layout/HorizontalMultiLevelHierarchy"/>
    <dgm:cxn modelId="{80AF2DB2-9980-4D5D-AC3A-AF8EF8B00088}" type="presOf" srcId="{3FB91740-B9FF-4084-A775-10A07BAD76E4}" destId="{C2729C23-566D-413E-89D4-F1BE0A276DF6}" srcOrd="0" destOrd="0" presId="urn:microsoft.com/office/officeart/2008/layout/HorizontalMultiLevelHierarchy"/>
    <dgm:cxn modelId="{4EF11877-2A39-4226-B925-0351E927634C}" type="presOf" srcId="{C08B25EB-31EB-4EAA-9173-B49E20E0C0C1}" destId="{7E1B142E-9573-4B16-9A43-8F8DCC26CE17}" srcOrd="0" destOrd="0" presId="urn:microsoft.com/office/officeart/2008/layout/HorizontalMultiLevelHierarchy"/>
    <dgm:cxn modelId="{666C6487-1581-434B-ADD2-A51C873FA570}" type="presOf" srcId="{EB0B1A4F-F761-4C12-959D-9866FF4125D9}" destId="{21ADC993-79F8-4CB0-9035-0634EED76FC8}" srcOrd="0" destOrd="0" presId="urn:microsoft.com/office/officeart/2008/layout/HorizontalMultiLevelHierarchy"/>
    <dgm:cxn modelId="{BBA5F0B8-EDF3-4F6F-A84F-6D03C931F014}" srcId="{6CEF62F2-CBE9-4D6A-B320-EFDD52830B14}" destId="{78A6C7E1-58E2-4A5D-818F-E4E68530A088}" srcOrd="0" destOrd="0" parTransId="{A2170C4A-D238-4304-85A0-CE1A58EBE1F7}" sibTransId="{C0E19297-C1E6-47BE-B199-18F88D6B323E}"/>
    <dgm:cxn modelId="{B51B9CB3-9E75-4D81-A645-B5BD5E61CFBC}" type="presOf" srcId="{9BE9BF7D-90FE-40D8-A949-44277952AED4}" destId="{5206A215-6739-4BC7-8461-6058A2C95ACC}" srcOrd="0" destOrd="0" presId="urn:microsoft.com/office/officeart/2008/layout/HorizontalMultiLevelHierarchy"/>
    <dgm:cxn modelId="{6BEBE3BC-9E1E-4386-95C0-7568AB8E9737}" type="presOf" srcId="{3FB91740-B9FF-4084-A775-10A07BAD76E4}" destId="{EFDD77F4-08AC-4C1A-9C5C-EF7C6941AA4A}" srcOrd="1" destOrd="0" presId="urn:microsoft.com/office/officeart/2008/layout/HorizontalMultiLevelHierarchy"/>
    <dgm:cxn modelId="{FEC064A5-F444-4E08-982F-C9F32029039C}" type="presOf" srcId="{9BE9BF7D-90FE-40D8-A949-44277952AED4}" destId="{87AFF17C-EA92-42B8-B47D-3D92AB83B49A}" srcOrd="1" destOrd="0" presId="urn:microsoft.com/office/officeart/2008/layout/HorizontalMultiLevelHierarchy"/>
    <dgm:cxn modelId="{AFEABD93-6A15-468D-B745-990C30BA14F1}" type="presOf" srcId="{6CEF62F2-CBE9-4D6A-B320-EFDD52830B14}" destId="{6350A55F-D0F6-4EFA-B57B-A4F485406985}" srcOrd="0" destOrd="0" presId="urn:microsoft.com/office/officeart/2008/layout/HorizontalMultiLevelHierarchy"/>
    <dgm:cxn modelId="{2232ED48-C270-406D-963B-D3BC5FD938E0}" srcId="{78A6C7E1-58E2-4A5D-818F-E4E68530A088}" destId="{B3BB0B65-EA8A-4AA8-A77B-D59356EE28DC}" srcOrd="2" destOrd="0" parTransId="{C08B25EB-31EB-4EAA-9173-B49E20E0C0C1}" sibTransId="{777608B9-BF6E-488E-A3B4-18E0919D2846}"/>
    <dgm:cxn modelId="{AE4ACA9D-4457-4364-AD28-705C2F71693D}" type="presParOf" srcId="{6350A55F-D0F6-4EFA-B57B-A4F485406985}" destId="{F9BD4F24-ECC8-4812-8D25-C8AF5701EBAA}" srcOrd="0" destOrd="0" presId="urn:microsoft.com/office/officeart/2008/layout/HorizontalMultiLevelHierarchy"/>
    <dgm:cxn modelId="{41F82543-5B41-4D83-827D-A43D38D4E72E}" type="presParOf" srcId="{F9BD4F24-ECC8-4812-8D25-C8AF5701EBAA}" destId="{529E7D7B-1AE8-4922-A7A3-DB771B5E139B}" srcOrd="0" destOrd="0" presId="urn:microsoft.com/office/officeart/2008/layout/HorizontalMultiLevelHierarchy"/>
    <dgm:cxn modelId="{D336CA50-CEE0-4408-B3AE-E0EBCA075BFC}" type="presParOf" srcId="{F9BD4F24-ECC8-4812-8D25-C8AF5701EBAA}" destId="{310A11CB-D3E1-44BB-B348-F516A4EEACE1}" srcOrd="1" destOrd="0" presId="urn:microsoft.com/office/officeart/2008/layout/HorizontalMultiLevelHierarchy"/>
    <dgm:cxn modelId="{294F00F7-A297-451B-87A3-FA5E0BE9543F}" type="presParOf" srcId="{310A11CB-D3E1-44BB-B348-F516A4EEACE1}" destId="{5206A215-6739-4BC7-8461-6058A2C95ACC}" srcOrd="0" destOrd="0" presId="urn:microsoft.com/office/officeart/2008/layout/HorizontalMultiLevelHierarchy"/>
    <dgm:cxn modelId="{A12002E5-D595-4CDD-A729-AEF6057C74E5}" type="presParOf" srcId="{5206A215-6739-4BC7-8461-6058A2C95ACC}" destId="{87AFF17C-EA92-42B8-B47D-3D92AB83B49A}" srcOrd="0" destOrd="0" presId="urn:microsoft.com/office/officeart/2008/layout/HorizontalMultiLevelHierarchy"/>
    <dgm:cxn modelId="{6AC363DA-0331-4267-9431-C84D4BE166F0}" type="presParOf" srcId="{310A11CB-D3E1-44BB-B348-F516A4EEACE1}" destId="{0E6F8B47-F530-4CAD-B33E-4D4BFCC43B92}" srcOrd="1" destOrd="0" presId="urn:microsoft.com/office/officeart/2008/layout/HorizontalMultiLevelHierarchy"/>
    <dgm:cxn modelId="{AD8A3742-9204-4F94-99BE-8990C9BD527B}" type="presParOf" srcId="{0E6F8B47-F530-4CAD-B33E-4D4BFCC43B92}" destId="{D6F2A9E8-F531-4EEB-A9C3-A0ED5F258E9E}" srcOrd="0" destOrd="0" presId="urn:microsoft.com/office/officeart/2008/layout/HorizontalMultiLevelHierarchy"/>
    <dgm:cxn modelId="{CD2BCC1C-2B26-4426-A0DD-369BFC5C1599}" type="presParOf" srcId="{0E6F8B47-F530-4CAD-B33E-4D4BFCC43B92}" destId="{AC67B1B7-4308-4EF3-A542-31E218713DEE}" srcOrd="1" destOrd="0" presId="urn:microsoft.com/office/officeart/2008/layout/HorizontalMultiLevelHierarchy"/>
    <dgm:cxn modelId="{34197075-0257-405A-BAE1-F4807C1B1616}" type="presParOf" srcId="{310A11CB-D3E1-44BB-B348-F516A4EEACE1}" destId="{C2729C23-566D-413E-89D4-F1BE0A276DF6}" srcOrd="2" destOrd="0" presId="urn:microsoft.com/office/officeart/2008/layout/HorizontalMultiLevelHierarchy"/>
    <dgm:cxn modelId="{61704ED2-1585-45D8-A6E3-B84E325D56C1}" type="presParOf" srcId="{C2729C23-566D-413E-89D4-F1BE0A276DF6}" destId="{EFDD77F4-08AC-4C1A-9C5C-EF7C6941AA4A}" srcOrd="0" destOrd="0" presId="urn:microsoft.com/office/officeart/2008/layout/HorizontalMultiLevelHierarchy"/>
    <dgm:cxn modelId="{E88E96FE-CDBD-4CE7-9499-0E10F2ECC8D3}" type="presParOf" srcId="{310A11CB-D3E1-44BB-B348-F516A4EEACE1}" destId="{C66B8D0B-6001-4B68-AC5A-421AB8D637A3}" srcOrd="3" destOrd="0" presId="urn:microsoft.com/office/officeart/2008/layout/HorizontalMultiLevelHierarchy"/>
    <dgm:cxn modelId="{47A2F198-A2CE-44BA-818F-DD7730D0DB89}" type="presParOf" srcId="{C66B8D0B-6001-4B68-AC5A-421AB8D637A3}" destId="{21ADC993-79F8-4CB0-9035-0634EED76FC8}" srcOrd="0" destOrd="0" presId="urn:microsoft.com/office/officeart/2008/layout/HorizontalMultiLevelHierarchy"/>
    <dgm:cxn modelId="{267F7708-556C-4970-82C4-4A5FF5A1D5B7}" type="presParOf" srcId="{C66B8D0B-6001-4B68-AC5A-421AB8D637A3}" destId="{61BD5562-0A0F-47BA-BCA4-376EA4D5338B}" srcOrd="1" destOrd="0" presId="urn:microsoft.com/office/officeart/2008/layout/HorizontalMultiLevelHierarchy"/>
    <dgm:cxn modelId="{347AB0C6-E6EE-4D78-B283-6BEE06912E5B}" type="presParOf" srcId="{310A11CB-D3E1-44BB-B348-F516A4EEACE1}" destId="{7E1B142E-9573-4B16-9A43-8F8DCC26CE17}" srcOrd="4" destOrd="0" presId="urn:microsoft.com/office/officeart/2008/layout/HorizontalMultiLevelHierarchy"/>
    <dgm:cxn modelId="{1DC6EAB2-91BD-4FC8-86D5-323D2778333F}" type="presParOf" srcId="{7E1B142E-9573-4B16-9A43-8F8DCC26CE17}" destId="{B398EF3C-60B9-49E6-9CA4-E66DE154516E}" srcOrd="0" destOrd="0" presId="urn:microsoft.com/office/officeart/2008/layout/HorizontalMultiLevelHierarchy"/>
    <dgm:cxn modelId="{C2298369-5639-436E-AA75-A2340A0F760C}" type="presParOf" srcId="{310A11CB-D3E1-44BB-B348-F516A4EEACE1}" destId="{B9D535D5-85BC-4943-BC90-F2C039A0FCF9}" srcOrd="5" destOrd="0" presId="urn:microsoft.com/office/officeart/2008/layout/HorizontalMultiLevelHierarchy"/>
    <dgm:cxn modelId="{DB970204-19EE-45FD-B131-ACCC930C245C}" type="presParOf" srcId="{B9D535D5-85BC-4943-BC90-F2C039A0FCF9}" destId="{79B14D62-5584-46FF-9011-0BF564B1E6A6}" srcOrd="0" destOrd="0" presId="urn:microsoft.com/office/officeart/2008/layout/HorizontalMultiLevelHierarchy"/>
    <dgm:cxn modelId="{C967FF1D-2E60-4222-9094-801369F86BF8}" type="presParOf" srcId="{B9D535D5-85BC-4943-BC90-F2C039A0FCF9}" destId="{FAC447FE-3AF7-43D7-ADFB-EEEF2939113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A568CA-D4B4-4F46-A445-D8152AE4F90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1B9FFB-1E72-4068-89F8-24B3166D1B6B}">
      <dgm:prSet phldrT="[Текст]" custT="1"/>
      <dgm:spPr/>
      <dgm:t>
        <a:bodyPr/>
        <a:lstStyle/>
        <a:p>
          <a:r>
            <a:rPr lang="ru-RU" sz="2400" b="1" dirty="0" smtClean="0"/>
            <a:t>Индивидуальное методическое сопровождение школ на 2022 год</a:t>
          </a:r>
          <a:endParaRPr lang="ru-RU" sz="2400" b="1" dirty="0"/>
        </a:p>
      </dgm:t>
    </dgm:pt>
    <dgm:pt modelId="{4ED967E8-8324-46D2-975C-B685051406D2}" type="parTrans" cxnId="{DC03842F-7E45-48C9-99B4-CC7A9258DA56}">
      <dgm:prSet/>
      <dgm:spPr/>
      <dgm:t>
        <a:bodyPr/>
        <a:lstStyle/>
        <a:p>
          <a:endParaRPr lang="ru-RU" sz="2400"/>
        </a:p>
      </dgm:t>
    </dgm:pt>
    <dgm:pt modelId="{12E0DDEA-2E75-4558-87CD-F69BA45C5913}" type="sibTrans" cxnId="{DC03842F-7E45-48C9-99B4-CC7A9258DA56}">
      <dgm:prSet/>
      <dgm:spPr/>
      <dgm:t>
        <a:bodyPr/>
        <a:lstStyle/>
        <a:p>
          <a:endParaRPr lang="ru-RU" sz="2400"/>
        </a:p>
      </dgm:t>
    </dgm:pt>
    <dgm:pt modelId="{FBBC2270-D108-44E6-A549-EDA9402A44EE}">
      <dgm:prSet phldrT="[Текст]" custT="1"/>
      <dgm:spPr/>
      <dgm:t>
        <a:bodyPr/>
        <a:lstStyle/>
        <a:p>
          <a:pPr algn="l"/>
          <a:endParaRPr lang="ru-RU" sz="2400" dirty="0" smtClean="0"/>
        </a:p>
        <a:p>
          <a:pPr algn="l"/>
          <a:r>
            <a:rPr lang="ru-RU" sz="2400" dirty="0" smtClean="0"/>
            <a:t>определение эффективности проводимых мероприятий </a:t>
          </a:r>
          <a:endParaRPr lang="ru-RU" sz="2400" dirty="0"/>
        </a:p>
      </dgm:t>
    </dgm:pt>
    <dgm:pt modelId="{37BF4E3A-871B-4516-9CA0-6E8E2B86B498}" type="parTrans" cxnId="{C0991176-1880-495B-B610-FEC2E14ADD98}">
      <dgm:prSet/>
      <dgm:spPr/>
      <dgm:t>
        <a:bodyPr/>
        <a:lstStyle/>
        <a:p>
          <a:endParaRPr lang="ru-RU" sz="2400"/>
        </a:p>
      </dgm:t>
    </dgm:pt>
    <dgm:pt modelId="{5BDF40FE-AEA9-4E2B-A1D0-7FA661789245}" type="sibTrans" cxnId="{C0991176-1880-495B-B610-FEC2E14ADD98}">
      <dgm:prSet/>
      <dgm:spPr/>
      <dgm:t>
        <a:bodyPr/>
        <a:lstStyle/>
        <a:p>
          <a:endParaRPr lang="ru-RU" sz="2400"/>
        </a:p>
      </dgm:t>
    </dgm:pt>
    <dgm:pt modelId="{AAE56546-F2E3-44A1-9117-193862653CF0}">
      <dgm:prSet phldrT="[Текст]" custT="1"/>
      <dgm:spPr/>
      <dgm:t>
        <a:bodyPr/>
        <a:lstStyle/>
        <a:p>
          <a:pPr algn="r"/>
          <a:r>
            <a:rPr lang="ru-RU" sz="2400" dirty="0" smtClean="0"/>
            <a:t>развитие управленческих компетенций администрации ШНОР</a:t>
          </a:r>
          <a:endParaRPr lang="ru-RU" sz="2400" dirty="0"/>
        </a:p>
      </dgm:t>
    </dgm:pt>
    <dgm:pt modelId="{38436D57-4113-441A-9C18-E5B344119771}" type="parTrans" cxnId="{C3350A16-B9E6-435E-9962-849F5714878B}">
      <dgm:prSet/>
      <dgm:spPr/>
      <dgm:t>
        <a:bodyPr/>
        <a:lstStyle/>
        <a:p>
          <a:endParaRPr lang="ru-RU" sz="2400"/>
        </a:p>
      </dgm:t>
    </dgm:pt>
    <dgm:pt modelId="{588AE03A-7501-43A4-BC68-A1ECF1F68AB6}" type="sibTrans" cxnId="{C3350A16-B9E6-435E-9962-849F5714878B}">
      <dgm:prSet/>
      <dgm:spPr/>
      <dgm:t>
        <a:bodyPr/>
        <a:lstStyle/>
        <a:p>
          <a:endParaRPr lang="ru-RU" sz="2400"/>
        </a:p>
      </dgm:t>
    </dgm:pt>
    <dgm:pt modelId="{945458DA-5861-4187-8DDE-919629836018}">
      <dgm:prSet phldrT="[Текст]" phldr="1"/>
      <dgm:spPr/>
      <dgm:t>
        <a:bodyPr/>
        <a:lstStyle/>
        <a:p>
          <a:endParaRPr lang="ru-RU" sz="2400"/>
        </a:p>
      </dgm:t>
    </dgm:pt>
    <dgm:pt modelId="{4C11A512-7278-43FD-B7F7-C10116FA077E}" type="parTrans" cxnId="{DE722A3D-8874-4758-A451-14DE8DF3562C}">
      <dgm:prSet/>
      <dgm:spPr/>
      <dgm:t>
        <a:bodyPr/>
        <a:lstStyle/>
        <a:p>
          <a:endParaRPr lang="ru-RU" sz="2400"/>
        </a:p>
      </dgm:t>
    </dgm:pt>
    <dgm:pt modelId="{46981B8D-E450-430C-9DC7-690993D22DAA}" type="sibTrans" cxnId="{DE722A3D-8874-4758-A451-14DE8DF3562C}">
      <dgm:prSet/>
      <dgm:spPr/>
      <dgm:t>
        <a:bodyPr/>
        <a:lstStyle/>
        <a:p>
          <a:endParaRPr lang="ru-RU" sz="2400"/>
        </a:p>
      </dgm:t>
    </dgm:pt>
    <dgm:pt modelId="{885B108F-04C5-4F50-97A7-E72B04AEC800}">
      <dgm:prSet phldrT="[Текст]" phldr="1"/>
      <dgm:spPr/>
      <dgm:t>
        <a:bodyPr/>
        <a:lstStyle/>
        <a:p>
          <a:endParaRPr lang="ru-RU" sz="2400"/>
        </a:p>
      </dgm:t>
    </dgm:pt>
    <dgm:pt modelId="{44FD1173-D92B-40F4-B920-EE26FAC0412B}" type="parTrans" cxnId="{CC99291B-DD87-4CE2-827D-532611929F0A}">
      <dgm:prSet/>
      <dgm:spPr/>
      <dgm:t>
        <a:bodyPr/>
        <a:lstStyle/>
        <a:p>
          <a:endParaRPr lang="ru-RU" sz="2400"/>
        </a:p>
      </dgm:t>
    </dgm:pt>
    <dgm:pt modelId="{6AB48E1A-A25D-4CDB-8D2E-8212E9E74930}" type="sibTrans" cxnId="{CC99291B-DD87-4CE2-827D-532611929F0A}">
      <dgm:prSet/>
      <dgm:spPr/>
      <dgm:t>
        <a:bodyPr/>
        <a:lstStyle/>
        <a:p>
          <a:endParaRPr lang="ru-RU" sz="2400"/>
        </a:p>
      </dgm:t>
    </dgm:pt>
    <dgm:pt modelId="{B151EF38-9A68-4E30-A7E9-23BE504D66D0}">
      <dgm:prSet/>
      <dgm:spPr/>
      <dgm:t>
        <a:bodyPr/>
        <a:lstStyle/>
        <a:p>
          <a:endParaRPr lang="ru-RU"/>
        </a:p>
      </dgm:t>
    </dgm:pt>
    <dgm:pt modelId="{3D4BE366-85B7-4AFB-BEB0-87335C924F3A}" type="parTrans" cxnId="{C645C3A7-CAA0-4FC6-B4B2-3D6821EC23FB}">
      <dgm:prSet/>
      <dgm:spPr/>
      <dgm:t>
        <a:bodyPr/>
        <a:lstStyle/>
        <a:p>
          <a:endParaRPr lang="ru-RU" sz="2400"/>
        </a:p>
      </dgm:t>
    </dgm:pt>
    <dgm:pt modelId="{C4ADB1AC-5B4F-4D9D-9A0D-7F0E5EBC87FC}" type="sibTrans" cxnId="{C645C3A7-CAA0-4FC6-B4B2-3D6821EC23FB}">
      <dgm:prSet/>
      <dgm:spPr/>
      <dgm:t>
        <a:bodyPr/>
        <a:lstStyle/>
        <a:p>
          <a:endParaRPr lang="ru-RU" sz="2400"/>
        </a:p>
      </dgm:t>
    </dgm:pt>
    <dgm:pt modelId="{458F392A-1857-4B72-A9D2-C3AF699E8E24}">
      <dgm:prSet/>
      <dgm:spPr/>
      <dgm:t>
        <a:bodyPr/>
        <a:lstStyle/>
        <a:p>
          <a:endParaRPr lang="ru-RU"/>
        </a:p>
      </dgm:t>
    </dgm:pt>
    <dgm:pt modelId="{A9E24615-05A5-4583-93C0-4655F97AC7B4}" type="parTrans" cxnId="{7FA0BFB9-EAB0-4C33-A421-29F6CB24CA40}">
      <dgm:prSet/>
      <dgm:spPr/>
      <dgm:t>
        <a:bodyPr/>
        <a:lstStyle/>
        <a:p>
          <a:endParaRPr lang="ru-RU" sz="2400"/>
        </a:p>
      </dgm:t>
    </dgm:pt>
    <dgm:pt modelId="{70896D2D-9FDC-4BAB-992D-E4F471D7E2F8}" type="sibTrans" cxnId="{7FA0BFB9-EAB0-4C33-A421-29F6CB24CA40}">
      <dgm:prSet/>
      <dgm:spPr/>
      <dgm:t>
        <a:bodyPr/>
        <a:lstStyle/>
        <a:p>
          <a:endParaRPr lang="ru-RU" sz="2400"/>
        </a:p>
      </dgm:t>
    </dgm:pt>
    <dgm:pt modelId="{6ED0F247-CDFE-4B19-A630-E9B6309DAEEA}">
      <dgm:prSet/>
      <dgm:spPr/>
      <dgm:t>
        <a:bodyPr/>
        <a:lstStyle/>
        <a:p>
          <a:endParaRPr lang="ru-RU"/>
        </a:p>
      </dgm:t>
    </dgm:pt>
    <dgm:pt modelId="{28A96CE5-EA5A-4115-96B9-97954B509D6B}" type="parTrans" cxnId="{905350E0-D736-4601-9AE6-37301F3C23CE}">
      <dgm:prSet/>
      <dgm:spPr/>
      <dgm:t>
        <a:bodyPr/>
        <a:lstStyle/>
        <a:p>
          <a:endParaRPr lang="ru-RU" sz="2400"/>
        </a:p>
      </dgm:t>
    </dgm:pt>
    <dgm:pt modelId="{7DDE9B98-23F7-4B78-9474-DC88BF2B5D36}" type="sibTrans" cxnId="{905350E0-D736-4601-9AE6-37301F3C23CE}">
      <dgm:prSet/>
      <dgm:spPr/>
      <dgm:t>
        <a:bodyPr/>
        <a:lstStyle/>
        <a:p>
          <a:endParaRPr lang="ru-RU" sz="2400"/>
        </a:p>
      </dgm:t>
    </dgm:pt>
    <dgm:pt modelId="{67FF7BE2-3731-4680-ABBE-943EE3AD08DB}">
      <dgm:prSet custT="1"/>
      <dgm:spPr/>
      <dgm:t>
        <a:bodyPr/>
        <a:lstStyle/>
        <a:p>
          <a:pPr algn="l"/>
          <a:r>
            <a:rPr lang="ru-RU" sz="2400" dirty="0" smtClean="0"/>
            <a:t>интенсивность наставнического взаимодействия </a:t>
          </a:r>
          <a:endParaRPr lang="ru-RU" sz="2400" dirty="0"/>
        </a:p>
      </dgm:t>
    </dgm:pt>
    <dgm:pt modelId="{55B0459B-4E72-49DD-B997-2FCC66C0D483}" type="parTrans" cxnId="{BC92473E-D4D2-4F64-AE01-2DC81C94D1BF}">
      <dgm:prSet/>
      <dgm:spPr/>
      <dgm:t>
        <a:bodyPr/>
        <a:lstStyle/>
        <a:p>
          <a:endParaRPr lang="ru-RU" sz="2400"/>
        </a:p>
      </dgm:t>
    </dgm:pt>
    <dgm:pt modelId="{6DC0FA94-E9BF-4CEF-A526-BA22789E10A2}" type="sibTrans" cxnId="{BC92473E-D4D2-4F64-AE01-2DC81C94D1BF}">
      <dgm:prSet/>
      <dgm:spPr/>
      <dgm:t>
        <a:bodyPr/>
        <a:lstStyle/>
        <a:p>
          <a:endParaRPr lang="ru-RU" sz="2400"/>
        </a:p>
      </dgm:t>
    </dgm:pt>
    <dgm:pt modelId="{8DCE746C-B182-4C16-AA2B-DBBE012B317B}">
      <dgm:prSet custT="1"/>
      <dgm:spPr/>
      <dgm:t>
        <a:bodyPr/>
        <a:lstStyle/>
        <a:p>
          <a:pPr algn="r"/>
          <a:r>
            <a:rPr lang="ru-RU" sz="2400" dirty="0" smtClean="0"/>
            <a:t>динамика образовательных результатов</a:t>
          </a:r>
          <a:endParaRPr lang="ru-RU" sz="2400" dirty="0"/>
        </a:p>
      </dgm:t>
    </dgm:pt>
    <dgm:pt modelId="{3E840077-420E-45A2-A712-1A7D3375E905}" type="parTrans" cxnId="{8E47E1DE-9161-401B-900F-623076B77BF4}">
      <dgm:prSet/>
      <dgm:spPr/>
      <dgm:t>
        <a:bodyPr/>
        <a:lstStyle/>
        <a:p>
          <a:endParaRPr lang="ru-RU" sz="2400"/>
        </a:p>
      </dgm:t>
    </dgm:pt>
    <dgm:pt modelId="{F2853235-1BB8-4A69-9A65-6006E61D9027}" type="sibTrans" cxnId="{8E47E1DE-9161-401B-900F-623076B77BF4}">
      <dgm:prSet/>
      <dgm:spPr/>
      <dgm:t>
        <a:bodyPr/>
        <a:lstStyle/>
        <a:p>
          <a:endParaRPr lang="ru-RU" sz="2400"/>
        </a:p>
      </dgm:t>
    </dgm:pt>
    <dgm:pt modelId="{A1E57F97-077E-4E81-B7D5-DC0233EBAC54}">
      <dgm:prSet/>
      <dgm:spPr/>
      <dgm:t>
        <a:bodyPr/>
        <a:lstStyle/>
        <a:p>
          <a:endParaRPr lang="ru-RU"/>
        </a:p>
      </dgm:t>
    </dgm:pt>
    <dgm:pt modelId="{5CE6D7AD-246E-4EF7-92F2-98D55C12C2D9}" type="parTrans" cxnId="{565B84DE-E190-4A64-8C29-2FE7DD50D5DC}">
      <dgm:prSet/>
      <dgm:spPr/>
      <dgm:t>
        <a:bodyPr/>
        <a:lstStyle/>
        <a:p>
          <a:endParaRPr lang="ru-RU" sz="2400"/>
        </a:p>
      </dgm:t>
    </dgm:pt>
    <dgm:pt modelId="{A6C348D1-6878-49BF-8925-007E291830E1}" type="sibTrans" cxnId="{565B84DE-E190-4A64-8C29-2FE7DD50D5DC}">
      <dgm:prSet/>
      <dgm:spPr/>
      <dgm:t>
        <a:bodyPr/>
        <a:lstStyle/>
        <a:p>
          <a:endParaRPr lang="ru-RU" sz="2400"/>
        </a:p>
      </dgm:t>
    </dgm:pt>
    <dgm:pt modelId="{3A0933B5-86CE-41F3-AF99-34D58D607139}" type="pres">
      <dgm:prSet presAssocID="{C1A568CA-D4B4-4F46-A445-D8152AE4F90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9556EF-DB13-45EE-A525-1460436FC27F}" type="pres">
      <dgm:prSet presAssocID="{C1A568CA-D4B4-4F46-A445-D8152AE4F90C}" presName="matrix" presStyleCnt="0"/>
      <dgm:spPr/>
    </dgm:pt>
    <dgm:pt modelId="{22DCFC0B-5EAB-41F4-997D-EA13260CC2CB}" type="pres">
      <dgm:prSet presAssocID="{C1A568CA-D4B4-4F46-A445-D8152AE4F90C}" presName="tile1" presStyleLbl="node1" presStyleIdx="0" presStyleCnt="4"/>
      <dgm:spPr/>
      <dgm:t>
        <a:bodyPr/>
        <a:lstStyle/>
        <a:p>
          <a:endParaRPr lang="ru-RU"/>
        </a:p>
      </dgm:t>
    </dgm:pt>
    <dgm:pt modelId="{948CCD4C-E6BB-4FFA-8833-2EFA707324E7}" type="pres">
      <dgm:prSet presAssocID="{C1A568CA-D4B4-4F46-A445-D8152AE4F90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10BEF-9F80-4DC2-9AD3-B43E79B1C26C}" type="pres">
      <dgm:prSet presAssocID="{C1A568CA-D4B4-4F46-A445-D8152AE4F90C}" presName="tile2" presStyleLbl="node1" presStyleIdx="1" presStyleCnt="4"/>
      <dgm:spPr/>
      <dgm:t>
        <a:bodyPr/>
        <a:lstStyle/>
        <a:p>
          <a:endParaRPr lang="ru-RU"/>
        </a:p>
      </dgm:t>
    </dgm:pt>
    <dgm:pt modelId="{A9643262-9C25-4E21-9804-62274D772542}" type="pres">
      <dgm:prSet presAssocID="{C1A568CA-D4B4-4F46-A445-D8152AE4F90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ADA9C-0EB9-45F6-BA5D-B55DCD3F32EB}" type="pres">
      <dgm:prSet presAssocID="{C1A568CA-D4B4-4F46-A445-D8152AE4F90C}" presName="tile3" presStyleLbl="node1" presStyleIdx="2" presStyleCnt="4"/>
      <dgm:spPr/>
      <dgm:t>
        <a:bodyPr/>
        <a:lstStyle/>
        <a:p>
          <a:endParaRPr lang="ru-RU"/>
        </a:p>
      </dgm:t>
    </dgm:pt>
    <dgm:pt modelId="{A056B4ED-32A1-4FDF-A107-B2219190CB13}" type="pres">
      <dgm:prSet presAssocID="{C1A568CA-D4B4-4F46-A445-D8152AE4F90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46A1B-8095-4C2E-95DA-78C01F139CED}" type="pres">
      <dgm:prSet presAssocID="{C1A568CA-D4B4-4F46-A445-D8152AE4F90C}" presName="tile4" presStyleLbl="node1" presStyleIdx="3" presStyleCnt="4"/>
      <dgm:spPr/>
      <dgm:t>
        <a:bodyPr/>
        <a:lstStyle/>
        <a:p>
          <a:endParaRPr lang="ru-RU"/>
        </a:p>
      </dgm:t>
    </dgm:pt>
    <dgm:pt modelId="{C3AEA4C1-59C8-4A14-9ABF-58722A5C6524}" type="pres">
      <dgm:prSet presAssocID="{C1A568CA-D4B4-4F46-A445-D8152AE4F90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A9467-EC2E-48A0-BF7D-185C37E73927}" type="pres">
      <dgm:prSet presAssocID="{C1A568CA-D4B4-4F46-A445-D8152AE4F90C}" presName="centerTile" presStyleLbl="fgShp" presStyleIdx="0" presStyleCnt="1" custScaleX="157498" custScaleY="15592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C99291B-DD87-4CE2-827D-532611929F0A}" srcId="{581B9FFB-1E72-4068-89F8-24B3166D1B6B}" destId="{885B108F-04C5-4F50-97A7-E72B04AEC800}" srcOrd="7" destOrd="0" parTransId="{44FD1173-D92B-40F4-B920-EE26FAC0412B}" sibTransId="{6AB48E1A-A25D-4CDB-8D2E-8212E9E74930}"/>
    <dgm:cxn modelId="{4EF054DF-2126-41D8-BE30-70E7BD96D208}" type="presOf" srcId="{FBBC2270-D108-44E6-A549-EDA9402A44EE}" destId="{948CCD4C-E6BB-4FFA-8833-2EFA707324E7}" srcOrd="1" destOrd="0" presId="urn:microsoft.com/office/officeart/2005/8/layout/matrix1"/>
    <dgm:cxn modelId="{CB89F978-AB9E-4FE7-9467-E83B0E740648}" type="presOf" srcId="{AAE56546-F2E3-44A1-9117-193862653CF0}" destId="{00646A1B-8095-4C2E-95DA-78C01F139CED}" srcOrd="0" destOrd="0" presId="urn:microsoft.com/office/officeart/2005/8/layout/matrix1"/>
    <dgm:cxn modelId="{DC03842F-7E45-48C9-99B4-CC7A9258DA56}" srcId="{C1A568CA-D4B4-4F46-A445-D8152AE4F90C}" destId="{581B9FFB-1E72-4068-89F8-24B3166D1B6B}" srcOrd="0" destOrd="0" parTransId="{4ED967E8-8324-46D2-975C-B685051406D2}" sibTransId="{12E0DDEA-2E75-4558-87CD-F69BA45C5913}"/>
    <dgm:cxn modelId="{C645C3A7-CAA0-4FC6-B4B2-3D6821EC23FB}" srcId="{C1A568CA-D4B4-4F46-A445-D8152AE4F90C}" destId="{B151EF38-9A68-4E30-A7E9-23BE504D66D0}" srcOrd="2" destOrd="0" parTransId="{3D4BE366-85B7-4AFB-BEB0-87335C924F3A}" sibTransId="{C4ADB1AC-5B4F-4D9D-9A0D-7F0E5EBC87FC}"/>
    <dgm:cxn modelId="{7C7C7ECE-F558-49D3-9AF3-4AD9B7DCDC7A}" type="presOf" srcId="{581B9FFB-1E72-4068-89F8-24B3166D1B6B}" destId="{810A9467-EC2E-48A0-BF7D-185C37E73927}" srcOrd="0" destOrd="0" presId="urn:microsoft.com/office/officeart/2005/8/layout/matrix1"/>
    <dgm:cxn modelId="{905350E0-D736-4601-9AE6-37301F3C23CE}" srcId="{581B9FFB-1E72-4068-89F8-24B3166D1B6B}" destId="{6ED0F247-CDFE-4B19-A630-E9B6309DAEEA}" srcOrd="5" destOrd="0" parTransId="{28A96CE5-EA5A-4115-96B9-97954B509D6B}" sibTransId="{7DDE9B98-23F7-4B78-9474-DC88BF2B5D36}"/>
    <dgm:cxn modelId="{C0991176-1880-495B-B610-FEC2E14ADD98}" srcId="{581B9FFB-1E72-4068-89F8-24B3166D1B6B}" destId="{FBBC2270-D108-44E6-A549-EDA9402A44EE}" srcOrd="0" destOrd="0" parTransId="{37BF4E3A-871B-4516-9CA0-6E8E2B86B498}" sibTransId="{5BDF40FE-AEA9-4E2B-A1D0-7FA661789245}"/>
    <dgm:cxn modelId="{565B84DE-E190-4A64-8C29-2FE7DD50D5DC}" srcId="{581B9FFB-1E72-4068-89F8-24B3166D1B6B}" destId="{A1E57F97-077E-4E81-B7D5-DC0233EBAC54}" srcOrd="4" destOrd="0" parTransId="{5CE6D7AD-246E-4EF7-92F2-98D55C12C2D9}" sibTransId="{A6C348D1-6878-49BF-8925-007E291830E1}"/>
    <dgm:cxn modelId="{01D7D26B-6B14-4974-AED7-F5E264C69FD2}" type="presOf" srcId="{67FF7BE2-3731-4680-ABBE-943EE3AD08DB}" destId="{A056B4ED-32A1-4FDF-A107-B2219190CB13}" srcOrd="1" destOrd="0" presId="urn:microsoft.com/office/officeart/2005/8/layout/matrix1"/>
    <dgm:cxn modelId="{FB6BDDF3-B1C4-4CF1-BD34-0C47C0F7E300}" type="presOf" srcId="{FBBC2270-D108-44E6-A549-EDA9402A44EE}" destId="{22DCFC0B-5EAB-41F4-997D-EA13260CC2CB}" srcOrd="0" destOrd="0" presId="urn:microsoft.com/office/officeart/2005/8/layout/matrix1"/>
    <dgm:cxn modelId="{0D763AA4-5855-461C-BADD-38DA9DA06DCF}" type="presOf" srcId="{AAE56546-F2E3-44A1-9117-193862653CF0}" destId="{C3AEA4C1-59C8-4A14-9ABF-58722A5C6524}" srcOrd="1" destOrd="0" presId="urn:microsoft.com/office/officeart/2005/8/layout/matrix1"/>
    <dgm:cxn modelId="{7FA0BFB9-EAB0-4C33-A421-29F6CB24CA40}" srcId="{C1A568CA-D4B4-4F46-A445-D8152AE4F90C}" destId="{458F392A-1857-4B72-A9D2-C3AF699E8E24}" srcOrd="1" destOrd="0" parTransId="{A9E24615-05A5-4583-93C0-4655F97AC7B4}" sibTransId="{70896D2D-9FDC-4BAB-992D-E4F471D7E2F8}"/>
    <dgm:cxn modelId="{C3350A16-B9E6-435E-9962-849F5714878B}" srcId="{581B9FFB-1E72-4068-89F8-24B3166D1B6B}" destId="{AAE56546-F2E3-44A1-9117-193862653CF0}" srcOrd="3" destOrd="0" parTransId="{38436D57-4113-441A-9C18-E5B344119771}" sibTransId="{588AE03A-7501-43A4-BC68-A1ECF1F68AB6}"/>
    <dgm:cxn modelId="{42AE6618-B870-40C6-A0E1-2A788D4BF050}" type="presOf" srcId="{C1A568CA-D4B4-4F46-A445-D8152AE4F90C}" destId="{3A0933B5-86CE-41F3-AF99-34D58D607139}" srcOrd="0" destOrd="0" presId="urn:microsoft.com/office/officeart/2005/8/layout/matrix1"/>
    <dgm:cxn modelId="{BC92473E-D4D2-4F64-AE01-2DC81C94D1BF}" srcId="{581B9FFB-1E72-4068-89F8-24B3166D1B6B}" destId="{67FF7BE2-3731-4680-ABBE-943EE3AD08DB}" srcOrd="2" destOrd="0" parTransId="{55B0459B-4E72-49DD-B997-2FCC66C0D483}" sibTransId="{6DC0FA94-E9BF-4CEF-A526-BA22789E10A2}"/>
    <dgm:cxn modelId="{DE722A3D-8874-4758-A451-14DE8DF3562C}" srcId="{581B9FFB-1E72-4068-89F8-24B3166D1B6B}" destId="{945458DA-5861-4187-8DDE-919629836018}" srcOrd="6" destOrd="0" parTransId="{4C11A512-7278-43FD-B7F7-C10116FA077E}" sibTransId="{46981B8D-E450-430C-9DC7-690993D22DAA}"/>
    <dgm:cxn modelId="{82E5EFFC-8462-43E5-9D8D-B4C33201D3A6}" type="presOf" srcId="{8DCE746C-B182-4C16-AA2B-DBBE012B317B}" destId="{1AF10BEF-9F80-4DC2-9AD3-B43E79B1C26C}" srcOrd="0" destOrd="0" presId="urn:microsoft.com/office/officeart/2005/8/layout/matrix1"/>
    <dgm:cxn modelId="{8E47E1DE-9161-401B-900F-623076B77BF4}" srcId="{581B9FFB-1E72-4068-89F8-24B3166D1B6B}" destId="{8DCE746C-B182-4C16-AA2B-DBBE012B317B}" srcOrd="1" destOrd="0" parTransId="{3E840077-420E-45A2-A712-1A7D3375E905}" sibTransId="{F2853235-1BB8-4A69-9A65-6006E61D9027}"/>
    <dgm:cxn modelId="{774BFDFA-AB15-4322-9060-4B10C859F2A1}" type="presOf" srcId="{67FF7BE2-3731-4680-ABBE-943EE3AD08DB}" destId="{A9BADA9C-0EB9-45F6-BA5D-B55DCD3F32EB}" srcOrd="0" destOrd="0" presId="urn:microsoft.com/office/officeart/2005/8/layout/matrix1"/>
    <dgm:cxn modelId="{8BD7F65E-E800-4F97-BBF8-2286B11162C3}" type="presOf" srcId="{8DCE746C-B182-4C16-AA2B-DBBE012B317B}" destId="{A9643262-9C25-4E21-9804-62274D772542}" srcOrd="1" destOrd="0" presId="urn:microsoft.com/office/officeart/2005/8/layout/matrix1"/>
    <dgm:cxn modelId="{09247111-A73E-4AB7-9113-7C33A8822229}" type="presParOf" srcId="{3A0933B5-86CE-41F3-AF99-34D58D607139}" destId="{EB9556EF-DB13-45EE-A525-1460436FC27F}" srcOrd="0" destOrd="0" presId="urn:microsoft.com/office/officeart/2005/8/layout/matrix1"/>
    <dgm:cxn modelId="{CDB77D81-8C0C-4C31-BA85-F5B7BAB56AFD}" type="presParOf" srcId="{EB9556EF-DB13-45EE-A525-1460436FC27F}" destId="{22DCFC0B-5EAB-41F4-997D-EA13260CC2CB}" srcOrd="0" destOrd="0" presId="urn:microsoft.com/office/officeart/2005/8/layout/matrix1"/>
    <dgm:cxn modelId="{FEBEB27E-8938-4603-AA07-2D4AB8ED2B3A}" type="presParOf" srcId="{EB9556EF-DB13-45EE-A525-1460436FC27F}" destId="{948CCD4C-E6BB-4FFA-8833-2EFA707324E7}" srcOrd="1" destOrd="0" presId="urn:microsoft.com/office/officeart/2005/8/layout/matrix1"/>
    <dgm:cxn modelId="{8F10A414-2857-4BE0-80B8-3FAB56056209}" type="presParOf" srcId="{EB9556EF-DB13-45EE-A525-1460436FC27F}" destId="{1AF10BEF-9F80-4DC2-9AD3-B43E79B1C26C}" srcOrd="2" destOrd="0" presId="urn:microsoft.com/office/officeart/2005/8/layout/matrix1"/>
    <dgm:cxn modelId="{4B40B790-D7C6-4189-A3DC-984385713381}" type="presParOf" srcId="{EB9556EF-DB13-45EE-A525-1460436FC27F}" destId="{A9643262-9C25-4E21-9804-62274D772542}" srcOrd="3" destOrd="0" presId="urn:microsoft.com/office/officeart/2005/8/layout/matrix1"/>
    <dgm:cxn modelId="{3BE5B863-6FF9-4C90-80C9-36F1F02DCC28}" type="presParOf" srcId="{EB9556EF-DB13-45EE-A525-1460436FC27F}" destId="{A9BADA9C-0EB9-45F6-BA5D-B55DCD3F32EB}" srcOrd="4" destOrd="0" presId="urn:microsoft.com/office/officeart/2005/8/layout/matrix1"/>
    <dgm:cxn modelId="{FD63FAC6-D296-4FDB-B2EA-398A5D5D6A7E}" type="presParOf" srcId="{EB9556EF-DB13-45EE-A525-1460436FC27F}" destId="{A056B4ED-32A1-4FDF-A107-B2219190CB13}" srcOrd="5" destOrd="0" presId="urn:microsoft.com/office/officeart/2005/8/layout/matrix1"/>
    <dgm:cxn modelId="{195294E5-40CA-417B-8DB6-D8B212C25C15}" type="presParOf" srcId="{EB9556EF-DB13-45EE-A525-1460436FC27F}" destId="{00646A1B-8095-4C2E-95DA-78C01F139CED}" srcOrd="6" destOrd="0" presId="urn:microsoft.com/office/officeart/2005/8/layout/matrix1"/>
    <dgm:cxn modelId="{98D80436-05C7-44C5-A900-044575C860A3}" type="presParOf" srcId="{EB9556EF-DB13-45EE-A525-1460436FC27F}" destId="{C3AEA4C1-59C8-4A14-9ABF-58722A5C6524}" srcOrd="7" destOrd="0" presId="urn:microsoft.com/office/officeart/2005/8/layout/matrix1"/>
    <dgm:cxn modelId="{D89FC205-5244-42CD-BA82-2358A87A7D4A}" type="presParOf" srcId="{3A0933B5-86CE-41F3-AF99-34D58D607139}" destId="{810A9467-EC2E-48A0-BF7D-185C37E7392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EF62F2-CBE9-4D6A-B320-EFDD52830B1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A6C7E1-58E2-4A5D-818F-E4E68530A088}">
      <dgm:prSet phldrT="[Текст]"/>
      <dgm:spPr/>
      <dgm:t>
        <a:bodyPr/>
        <a:lstStyle/>
        <a:p>
          <a:r>
            <a:rPr lang="ru-RU" dirty="0" smtClean="0"/>
            <a:t>МЕРОПРИЯТИЯ</a:t>
          </a:r>
          <a:endParaRPr lang="ru-RU" dirty="0"/>
        </a:p>
      </dgm:t>
    </dgm:pt>
    <dgm:pt modelId="{A2170C4A-D238-4304-85A0-CE1A58EBE1F7}" type="parTrans" cxnId="{BBA5F0B8-EDF3-4F6F-A84F-6D03C931F014}">
      <dgm:prSet/>
      <dgm:spPr/>
      <dgm:t>
        <a:bodyPr/>
        <a:lstStyle/>
        <a:p>
          <a:endParaRPr lang="ru-RU"/>
        </a:p>
      </dgm:t>
    </dgm:pt>
    <dgm:pt modelId="{C0E19297-C1E6-47BE-B199-18F88D6B323E}" type="sibTrans" cxnId="{BBA5F0B8-EDF3-4F6F-A84F-6D03C931F014}">
      <dgm:prSet/>
      <dgm:spPr/>
      <dgm:t>
        <a:bodyPr/>
        <a:lstStyle/>
        <a:p>
          <a:endParaRPr lang="ru-RU"/>
        </a:p>
      </dgm:t>
    </dgm:pt>
    <dgm:pt modelId="{EB0B1A4F-F761-4C12-959D-9866FF4125D9}">
      <dgm:prSet custT="1"/>
      <dgm:spPr/>
      <dgm:t>
        <a:bodyPr/>
        <a:lstStyle/>
        <a:p>
          <a:r>
            <a:rPr lang="ru-RU" sz="2400" dirty="0" smtClean="0"/>
            <a:t>Посещение уроков </a:t>
          </a:r>
          <a:r>
            <a:rPr lang="ru-RU" sz="2400" dirty="0" err="1" smtClean="0"/>
            <a:t>тьюторами</a:t>
          </a:r>
          <a:r>
            <a:rPr lang="ru-RU" sz="2400" dirty="0" smtClean="0"/>
            <a:t> </a:t>
          </a:r>
          <a:endParaRPr lang="ru-RU" sz="2400" dirty="0"/>
        </a:p>
      </dgm:t>
    </dgm:pt>
    <dgm:pt modelId="{3FB91740-B9FF-4084-A775-10A07BAD76E4}" type="parTrans" cxnId="{A2AB2D45-440B-4ACE-84F3-E4C73C869B5B}">
      <dgm:prSet/>
      <dgm:spPr/>
      <dgm:t>
        <a:bodyPr/>
        <a:lstStyle/>
        <a:p>
          <a:endParaRPr lang="ru-RU"/>
        </a:p>
      </dgm:t>
    </dgm:pt>
    <dgm:pt modelId="{B03C9BA1-865B-4E36-8DBC-B60D568809BC}" type="sibTrans" cxnId="{A2AB2D45-440B-4ACE-84F3-E4C73C869B5B}">
      <dgm:prSet/>
      <dgm:spPr/>
      <dgm:t>
        <a:bodyPr/>
        <a:lstStyle/>
        <a:p>
          <a:endParaRPr lang="ru-RU"/>
        </a:p>
      </dgm:t>
    </dgm:pt>
    <dgm:pt modelId="{1E8BD9BD-94EC-4821-8434-814C5891342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/>
            <a:t>Семинары, мастер-классы </a:t>
          </a:r>
          <a:endParaRPr lang="ru-RU" sz="1700" dirty="0"/>
        </a:p>
      </dgm:t>
    </dgm:pt>
    <dgm:pt modelId="{9BE9BF7D-90FE-40D8-A949-44277952AED4}" type="parTrans" cxnId="{69AAC788-0682-49C2-8CC0-9833EF962454}">
      <dgm:prSet/>
      <dgm:spPr/>
      <dgm:t>
        <a:bodyPr/>
        <a:lstStyle/>
        <a:p>
          <a:endParaRPr lang="ru-RU"/>
        </a:p>
      </dgm:t>
    </dgm:pt>
    <dgm:pt modelId="{F66615B1-4824-45AE-84A1-C16C3E02C1C1}" type="sibTrans" cxnId="{69AAC788-0682-49C2-8CC0-9833EF962454}">
      <dgm:prSet/>
      <dgm:spPr/>
      <dgm:t>
        <a:bodyPr/>
        <a:lstStyle/>
        <a:p>
          <a:endParaRPr lang="ru-RU"/>
        </a:p>
      </dgm:t>
    </dgm:pt>
    <dgm:pt modelId="{B3BB0B65-EA8A-4AA8-A77B-D59356EE28DC}">
      <dgm:prSet custT="1"/>
      <dgm:spPr/>
      <dgm:t>
        <a:bodyPr/>
        <a:lstStyle/>
        <a:p>
          <a:r>
            <a:rPr lang="ru-RU" sz="2400" dirty="0" smtClean="0"/>
            <a:t>Индивидуальное консультирование</a:t>
          </a:r>
          <a:endParaRPr lang="ru-RU" sz="2400" dirty="0"/>
        </a:p>
      </dgm:t>
    </dgm:pt>
    <dgm:pt modelId="{C08B25EB-31EB-4EAA-9173-B49E20E0C0C1}" type="parTrans" cxnId="{2232ED48-C270-406D-963B-D3BC5FD938E0}">
      <dgm:prSet/>
      <dgm:spPr/>
      <dgm:t>
        <a:bodyPr/>
        <a:lstStyle/>
        <a:p>
          <a:endParaRPr lang="ru-RU"/>
        </a:p>
      </dgm:t>
    </dgm:pt>
    <dgm:pt modelId="{777608B9-BF6E-488E-A3B4-18E0919D2846}" type="sibTrans" cxnId="{2232ED48-C270-406D-963B-D3BC5FD938E0}">
      <dgm:prSet/>
      <dgm:spPr/>
      <dgm:t>
        <a:bodyPr/>
        <a:lstStyle/>
        <a:p>
          <a:endParaRPr lang="ru-RU"/>
        </a:p>
      </dgm:t>
    </dgm:pt>
    <dgm:pt modelId="{6350A55F-D0F6-4EFA-B57B-A4F485406985}" type="pres">
      <dgm:prSet presAssocID="{6CEF62F2-CBE9-4D6A-B320-EFDD52830B1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BD4F24-ECC8-4812-8D25-C8AF5701EBAA}" type="pres">
      <dgm:prSet presAssocID="{78A6C7E1-58E2-4A5D-818F-E4E68530A088}" presName="root1" presStyleCnt="0"/>
      <dgm:spPr/>
    </dgm:pt>
    <dgm:pt modelId="{529E7D7B-1AE8-4922-A7A3-DB771B5E139B}" type="pres">
      <dgm:prSet presAssocID="{78A6C7E1-58E2-4A5D-818F-E4E68530A08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0A11CB-D3E1-44BB-B348-F516A4EEACE1}" type="pres">
      <dgm:prSet presAssocID="{78A6C7E1-58E2-4A5D-818F-E4E68530A088}" presName="level2hierChild" presStyleCnt="0"/>
      <dgm:spPr/>
    </dgm:pt>
    <dgm:pt modelId="{5206A215-6739-4BC7-8461-6058A2C95ACC}" type="pres">
      <dgm:prSet presAssocID="{9BE9BF7D-90FE-40D8-A949-44277952AED4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87AFF17C-EA92-42B8-B47D-3D92AB83B49A}" type="pres">
      <dgm:prSet presAssocID="{9BE9BF7D-90FE-40D8-A949-44277952AED4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E6F8B47-F530-4CAD-B33E-4D4BFCC43B92}" type="pres">
      <dgm:prSet presAssocID="{1E8BD9BD-94EC-4821-8434-814C58913428}" presName="root2" presStyleCnt="0"/>
      <dgm:spPr/>
    </dgm:pt>
    <dgm:pt modelId="{D6F2A9E8-F531-4EEB-A9C3-A0ED5F258E9E}" type="pres">
      <dgm:prSet presAssocID="{1E8BD9BD-94EC-4821-8434-814C58913428}" presName="LevelTwoTextNode" presStyleLbl="node2" presStyleIdx="0" presStyleCnt="3" custScaleX="1753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67B1B7-4308-4EF3-A542-31E218713DEE}" type="pres">
      <dgm:prSet presAssocID="{1E8BD9BD-94EC-4821-8434-814C58913428}" presName="level3hierChild" presStyleCnt="0"/>
      <dgm:spPr/>
    </dgm:pt>
    <dgm:pt modelId="{C2729C23-566D-413E-89D4-F1BE0A276DF6}" type="pres">
      <dgm:prSet presAssocID="{3FB91740-B9FF-4084-A775-10A07BAD76E4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FDD77F4-08AC-4C1A-9C5C-EF7C6941AA4A}" type="pres">
      <dgm:prSet presAssocID="{3FB91740-B9FF-4084-A775-10A07BAD76E4}" presName="connTx" presStyleLbl="parChTrans1D2" presStyleIdx="1" presStyleCnt="3"/>
      <dgm:spPr/>
      <dgm:t>
        <a:bodyPr/>
        <a:lstStyle/>
        <a:p>
          <a:endParaRPr lang="ru-RU"/>
        </a:p>
      </dgm:t>
    </dgm:pt>
    <dgm:pt modelId="{C66B8D0B-6001-4B68-AC5A-421AB8D637A3}" type="pres">
      <dgm:prSet presAssocID="{EB0B1A4F-F761-4C12-959D-9866FF4125D9}" presName="root2" presStyleCnt="0"/>
      <dgm:spPr/>
    </dgm:pt>
    <dgm:pt modelId="{21ADC993-79F8-4CB0-9035-0634EED76FC8}" type="pres">
      <dgm:prSet presAssocID="{EB0B1A4F-F761-4C12-959D-9866FF4125D9}" presName="LevelTwoTextNode" presStyleLbl="node2" presStyleIdx="1" presStyleCnt="3" custScaleX="1797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BD5562-0A0F-47BA-BCA4-376EA4D5338B}" type="pres">
      <dgm:prSet presAssocID="{EB0B1A4F-F761-4C12-959D-9866FF4125D9}" presName="level3hierChild" presStyleCnt="0"/>
      <dgm:spPr/>
    </dgm:pt>
    <dgm:pt modelId="{7E1B142E-9573-4B16-9A43-8F8DCC26CE17}" type="pres">
      <dgm:prSet presAssocID="{C08B25EB-31EB-4EAA-9173-B49E20E0C0C1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B398EF3C-60B9-49E6-9CA4-E66DE154516E}" type="pres">
      <dgm:prSet presAssocID="{C08B25EB-31EB-4EAA-9173-B49E20E0C0C1}" presName="connTx" presStyleLbl="parChTrans1D2" presStyleIdx="2" presStyleCnt="3"/>
      <dgm:spPr/>
      <dgm:t>
        <a:bodyPr/>
        <a:lstStyle/>
        <a:p>
          <a:endParaRPr lang="ru-RU"/>
        </a:p>
      </dgm:t>
    </dgm:pt>
    <dgm:pt modelId="{B9D535D5-85BC-4943-BC90-F2C039A0FCF9}" type="pres">
      <dgm:prSet presAssocID="{B3BB0B65-EA8A-4AA8-A77B-D59356EE28DC}" presName="root2" presStyleCnt="0"/>
      <dgm:spPr/>
    </dgm:pt>
    <dgm:pt modelId="{79B14D62-5584-46FF-9011-0BF564B1E6A6}" type="pres">
      <dgm:prSet presAssocID="{B3BB0B65-EA8A-4AA8-A77B-D59356EE28DC}" presName="LevelTwoTextNode" presStyleLbl="node2" presStyleIdx="2" presStyleCnt="3" custScaleX="1810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C447FE-3AF7-43D7-ADFB-EEEF2939113E}" type="pres">
      <dgm:prSet presAssocID="{B3BB0B65-EA8A-4AA8-A77B-D59356EE28DC}" presName="level3hierChild" presStyleCnt="0"/>
      <dgm:spPr/>
    </dgm:pt>
  </dgm:ptLst>
  <dgm:cxnLst>
    <dgm:cxn modelId="{69AAC788-0682-49C2-8CC0-9833EF962454}" srcId="{78A6C7E1-58E2-4A5D-818F-E4E68530A088}" destId="{1E8BD9BD-94EC-4821-8434-814C58913428}" srcOrd="0" destOrd="0" parTransId="{9BE9BF7D-90FE-40D8-A949-44277952AED4}" sibTransId="{F66615B1-4824-45AE-84A1-C16C3E02C1C1}"/>
    <dgm:cxn modelId="{74F7CD91-4F97-4126-8471-63016C403D6E}" type="presOf" srcId="{3FB91740-B9FF-4084-A775-10A07BAD76E4}" destId="{EFDD77F4-08AC-4C1A-9C5C-EF7C6941AA4A}" srcOrd="1" destOrd="0" presId="urn:microsoft.com/office/officeart/2008/layout/HorizontalMultiLevelHierarchy"/>
    <dgm:cxn modelId="{A2AB2D45-440B-4ACE-84F3-E4C73C869B5B}" srcId="{78A6C7E1-58E2-4A5D-818F-E4E68530A088}" destId="{EB0B1A4F-F761-4C12-959D-9866FF4125D9}" srcOrd="1" destOrd="0" parTransId="{3FB91740-B9FF-4084-A775-10A07BAD76E4}" sibTransId="{B03C9BA1-865B-4E36-8DBC-B60D568809BC}"/>
    <dgm:cxn modelId="{6B71916E-09D3-44E4-849C-CAC949CED252}" type="presOf" srcId="{78A6C7E1-58E2-4A5D-818F-E4E68530A088}" destId="{529E7D7B-1AE8-4922-A7A3-DB771B5E139B}" srcOrd="0" destOrd="0" presId="urn:microsoft.com/office/officeart/2008/layout/HorizontalMultiLevelHierarchy"/>
    <dgm:cxn modelId="{C2930159-213A-434B-8301-AD83CB116B06}" type="presOf" srcId="{C08B25EB-31EB-4EAA-9173-B49E20E0C0C1}" destId="{B398EF3C-60B9-49E6-9CA4-E66DE154516E}" srcOrd="1" destOrd="0" presId="urn:microsoft.com/office/officeart/2008/layout/HorizontalMultiLevelHierarchy"/>
    <dgm:cxn modelId="{0E16A11E-996B-43DD-BC3F-A402D4CF11B8}" type="presOf" srcId="{3FB91740-B9FF-4084-A775-10A07BAD76E4}" destId="{C2729C23-566D-413E-89D4-F1BE0A276DF6}" srcOrd="0" destOrd="0" presId="urn:microsoft.com/office/officeart/2008/layout/HorizontalMultiLevelHierarchy"/>
    <dgm:cxn modelId="{BBA5F0B8-EDF3-4F6F-A84F-6D03C931F014}" srcId="{6CEF62F2-CBE9-4D6A-B320-EFDD52830B14}" destId="{78A6C7E1-58E2-4A5D-818F-E4E68530A088}" srcOrd="0" destOrd="0" parTransId="{A2170C4A-D238-4304-85A0-CE1A58EBE1F7}" sibTransId="{C0E19297-C1E6-47BE-B199-18F88D6B323E}"/>
    <dgm:cxn modelId="{8170E859-A065-484D-B6F0-7329DD11109D}" type="presOf" srcId="{6CEF62F2-CBE9-4D6A-B320-EFDD52830B14}" destId="{6350A55F-D0F6-4EFA-B57B-A4F485406985}" srcOrd="0" destOrd="0" presId="urn:microsoft.com/office/officeart/2008/layout/HorizontalMultiLevelHierarchy"/>
    <dgm:cxn modelId="{D1A7FA9F-4A0E-4829-9705-7C7A670E49BD}" type="presOf" srcId="{9BE9BF7D-90FE-40D8-A949-44277952AED4}" destId="{87AFF17C-EA92-42B8-B47D-3D92AB83B49A}" srcOrd="1" destOrd="0" presId="urn:microsoft.com/office/officeart/2008/layout/HorizontalMultiLevelHierarchy"/>
    <dgm:cxn modelId="{30D5AE03-E464-4229-8991-1DAFF8435D1E}" type="presOf" srcId="{1E8BD9BD-94EC-4821-8434-814C58913428}" destId="{D6F2A9E8-F531-4EEB-A9C3-A0ED5F258E9E}" srcOrd="0" destOrd="0" presId="urn:microsoft.com/office/officeart/2008/layout/HorizontalMultiLevelHierarchy"/>
    <dgm:cxn modelId="{36259A9F-ED45-4303-9C2C-16996D3027F4}" type="presOf" srcId="{C08B25EB-31EB-4EAA-9173-B49E20E0C0C1}" destId="{7E1B142E-9573-4B16-9A43-8F8DCC26CE17}" srcOrd="0" destOrd="0" presId="urn:microsoft.com/office/officeart/2008/layout/HorizontalMultiLevelHierarchy"/>
    <dgm:cxn modelId="{B0E37A8B-1D95-4DF1-9AED-C6D362B82B64}" type="presOf" srcId="{EB0B1A4F-F761-4C12-959D-9866FF4125D9}" destId="{21ADC993-79F8-4CB0-9035-0634EED76FC8}" srcOrd="0" destOrd="0" presId="urn:microsoft.com/office/officeart/2008/layout/HorizontalMultiLevelHierarchy"/>
    <dgm:cxn modelId="{01E5AD26-812C-498B-9E8F-D24FA535AD5B}" type="presOf" srcId="{9BE9BF7D-90FE-40D8-A949-44277952AED4}" destId="{5206A215-6739-4BC7-8461-6058A2C95ACC}" srcOrd="0" destOrd="0" presId="urn:microsoft.com/office/officeart/2008/layout/HorizontalMultiLevelHierarchy"/>
    <dgm:cxn modelId="{C2DFA784-8163-4C72-BC08-A3BC57CA9761}" type="presOf" srcId="{B3BB0B65-EA8A-4AA8-A77B-D59356EE28DC}" destId="{79B14D62-5584-46FF-9011-0BF564B1E6A6}" srcOrd="0" destOrd="0" presId="urn:microsoft.com/office/officeart/2008/layout/HorizontalMultiLevelHierarchy"/>
    <dgm:cxn modelId="{2232ED48-C270-406D-963B-D3BC5FD938E0}" srcId="{78A6C7E1-58E2-4A5D-818F-E4E68530A088}" destId="{B3BB0B65-EA8A-4AA8-A77B-D59356EE28DC}" srcOrd="2" destOrd="0" parTransId="{C08B25EB-31EB-4EAA-9173-B49E20E0C0C1}" sibTransId="{777608B9-BF6E-488E-A3B4-18E0919D2846}"/>
    <dgm:cxn modelId="{60064572-E04C-4689-A7E7-4F03A27276F9}" type="presParOf" srcId="{6350A55F-D0F6-4EFA-B57B-A4F485406985}" destId="{F9BD4F24-ECC8-4812-8D25-C8AF5701EBAA}" srcOrd="0" destOrd="0" presId="urn:microsoft.com/office/officeart/2008/layout/HorizontalMultiLevelHierarchy"/>
    <dgm:cxn modelId="{B110EFB2-CFF3-41AE-B8CD-89381BDF4ED8}" type="presParOf" srcId="{F9BD4F24-ECC8-4812-8D25-C8AF5701EBAA}" destId="{529E7D7B-1AE8-4922-A7A3-DB771B5E139B}" srcOrd="0" destOrd="0" presId="urn:microsoft.com/office/officeart/2008/layout/HorizontalMultiLevelHierarchy"/>
    <dgm:cxn modelId="{CBA94476-BFF9-41C7-81E4-630BF2410FF2}" type="presParOf" srcId="{F9BD4F24-ECC8-4812-8D25-C8AF5701EBAA}" destId="{310A11CB-D3E1-44BB-B348-F516A4EEACE1}" srcOrd="1" destOrd="0" presId="urn:microsoft.com/office/officeart/2008/layout/HorizontalMultiLevelHierarchy"/>
    <dgm:cxn modelId="{D8ABBF67-69CE-4540-ADDC-D290D5047CD2}" type="presParOf" srcId="{310A11CB-D3E1-44BB-B348-F516A4EEACE1}" destId="{5206A215-6739-4BC7-8461-6058A2C95ACC}" srcOrd="0" destOrd="0" presId="urn:microsoft.com/office/officeart/2008/layout/HorizontalMultiLevelHierarchy"/>
    <dgm:cxn modelId="{95066D99-4DF6-4822-A7AB-0FC5F020890F}" type="presParOf" srcId="{5206A215-6739-4BC7-8461-6058A2C95ACC}" destId="{87AFF17C-EA92-42B8-B47D-3D92AB83B49A}" srcOrd="0" destOrd="0" presId="urn:microsoft.com/office/officeart/2008/layout/HorizontalMultiLevelHierarchy"/>
    <dgm:cxn modelId="{DF639E2D-FCF2-4307-A01B-971934E1C076}" type="presParOf" srcId="{310A11CB-D3E1-44BB-B348-F516A4EEACE1}" destId="{0E6F8B47-F530-4CAD-B33E-4D4BFCC43B92}" srcOrd="1" destOrd="0" presId="urn:microsoft.com/office/officeart/2008/layout/HorizontalMultiLevelHierarchy"/>
    <dgm:cxn modelId="{FFB747F0-C723-419F-9C37-02AA08254E26}" type="presParOf" srcId="{0E6F8B47-F530-4CAD-B33E-4D4BFCC43B92}" destId="{D6F2A9E8-F531-4EEB-A9C3-A0ED5F258E9E}" srcOrd="0" destOrd="0" presId="urn:microsoft.com/office/officeart/2008/layout/HorizontalMultiLevelHierarchy"/>
    <dgm:cxn modelId="{8F12F5CA-AE16-4EA3-BCFE-182CEEAC2FBA}" type="presParOf" srcId="{0E6F8B47-F530-4CAD-B33E-4D4BFCC43B92}" destId="{AC67B1B7-4308-4EF3-A542-31E218713DEE}" srcOrd="1" destOrd="0" presId="urn:microsoft.com/office/officeart/2008/layout/HorizontalMultiLevelHierarchy"/>
    <dgm:cxn modelId="{D878578B-6B60-4EA6-81A7-CA866ABF8FC3}" type="presParOf" srcId="{310A11CB-D3E1-44BB-B348-F516A4EEACE1}" destId="{C2729C23-566D-413E-89D4-F1BE0A276DF6}" srcOrd="2" destOrd="0" presId="urn:microsoft.com/office/officeart/2008/layout/HorizontalMultiLevelHierarchy"/>
    <dgm:cxn modelId="{1D00A2A3-091A-4C9E-8624-BC560B4FA9D9}" type="presParOf" srcId="{C2729C23-566D-413E-89D4-F1BE0A276DF6}" destId="{EFDD77F4-08AC-4C1A-9C5C-EF7C6941AA4A}" srcOrd="0" destOrd="0" presId="urn:microsoft.com/office/officeart/2008/layout/HorizontalMultiLevelHierarchy"/>
    <dgm:cxn modelId="{A2E40845-4444-4C61-9509-BEA9C1CA2FBA}" type="presParOf" srcId="{310A11CB-D3E1-44BB-B348-F516A4EEACE1}" destId="{C66B8D0B-6001-4B68-AC5A-421AB8D637A3}" srcOrd="3" destOrd="0" presId="urn:microsoft.com/office/officeart/2008/layout/HorizontalMultiLevelHierarchy"/>
    <dgm:cxn modelId="{0D01E7FB-1964-4785-A323-DE0A34FAD405}" type="presParOf" srcId="{C66B8D0B-6001-4B68-AC5A-421AB8D637A3}" destId="{21ADC993-79F8-4CB0-9035-0634EED76FC8}" srcOrd="0" destOrd="0" presId="urn:microsoft.com/office/officeart/2008/layout/HorizontalMultiLevelHierarchy"/>
    <dgm:cxn modelId="{079E100D-C9AA-418D-80AC-FF56C5A2E951}" type="presParOf" srcId="{C66B8D0B-6001-4B68-AC5A-421AB8D637A3}" destId="{61BD5562-0A0F-47BA-BCA4-376EA4D5338B}" srcOrd="1" destOrd="0" presId="urn:microsoft.com/office/officeart/2008/layout/HorizontalMultiLevelHierarchy"/>
    <dgm:cxn modelId="{B0AD850D-C297-4795-A0FB-CC4295D99FBF}" type="presParOf" srcId="{310A11CB-D3E1-44BB-B348-F516A4EEACE1}" destId="{7E1B142E-9573-4B16-9A43-8F8DCC26CE17}" srcOrd="4" destOrd="0" presId="urn:microsoft.com/office/officeart/2008/layout/HorizontalMultiLevelHierarchy"/>
    <dgm:cxn modelId="{AD4FF71D-5DC2-4AF0-807E-DCA7A6AD455F}" type="presParOf" srcId="{7E1B142E-9573-4B16-9A43-8F8DCC26CE17}" destId="{B398EF3C-60B9-49E6-9CA4-E66DE154516E}" srcOrd="0" destOrd="0" presId="urn:microsoft.com/office/officeart/2008/layout/HorizontalMultiLevelHierarchy"/>
    <dgm:cxn modelId="{2E650796-D90D-433F-899D-C3EDE362B95C}" type="presParOf" srcId="{310A11CB-D3E1-44BB-B348-F516A4EEACE1}" destId="{B9D535D5-85BC-4943-BC90-F2C039A0FCF9}" srcOrd="5" destOrd="0" presId="urn:microsoft.com/office/officeart/2008/layout/HorizontalMultiLevelHierarchy"/>
    <dgm:cxn modelId="{0101C0FF-AC70-485D-B2D9-0E74369CD28F}" type="presParOf" srcId="{B9D535D5-85BC-4943-BC90-F2C039A0FCF9}" destId="{79B14D62-5584-46FF-9011-0BF564B1E6A6}" srcOrd="0" destOrd="0" presId="urn:microsoft.com/office/officeart/2008/layout/HorizontalMultiLevelHierarchy"/>
    <dgm:cxn modelId="{7ADD9812-D19B-46BD-B80C-96860EF5044E}" type="presParOf" srcId="{B9D535D5-85BC-4943-BC90-F2C039A0FCF9}" destId="{FAC447FE-3AF7-43D7-ADFB-EEEF2939113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82D944-D3A6-471A-9A74-B85714F6B07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D9C6E5-2E23-4974-B8EE-90B236C228F6}">
      <dgm:prSet phldrT="[Текст]" custT="1"/>
      <dgm:spPr/>
      <dgm:t>
        <a:bodyPr/>
        <a:lstStyle/>
        <a:p>
          <a:pPr algn="ctr"/>
          <a:r>
            <a:rPr lang="ru-RU" sz="2500" dirty="0" smtClean="0"/>
            <a:t>Ежемесячные выезды в школы</a:t>
          </a:r>
          <a:endParaRPr lang="ru-RU" sz="2500" dirty="0"/>
        </a:p>
      </dgm:t>
    </dgm:pt>
    <dgm:pt modelId="{830FE2E7-43E3-43E1-B648-072C1226F671}" type="parTrans" cxnId="{62892DB5-2865-40E6-8054-5AFC7BB0DC55}">
      <dgm:prSet/>
      <dgm:spPr/>
      <dgm:t>
        <a:bodyPr/>
        <a:lstStyle/>
        <a:p>
          <a:endParaRPr lang="ru-RU"/>
        </a:p>
      </dgm:t>
    </dgm:pt>
    <dgm:pt modelId="{C38DE7F8-0442-446A-A619-65AD2411C069}" type="sibTrans" cxnId="{62892DB5-2865-40E6-8054-5AFC7BB0DC55}">
      <dgm:prSet/>
      <dgm:spPr/>
      <dgm:t>
        <a:bodyPr/>
        <a:lstStyle/>
        <a:p>
          <a:endParaRPr lang="ru-RU"/>
        </a:p>
      </dgm:t>
    </dgm:pt>
    <dgm:pt modelId="{8E7DC553-31F7-464C-9E7F-EB3025E71366}">
      <dgm:prSet phldrT="[Текст]" custT="1"/>
      <dgm:spPr/>
      <dgm:t>
        <a:bodyPr/>
        <a:lstStyle/>
        <a:p>
          <a:r>
            <a:rPr lang="ru-RU" sz="2500" dirty="0" smtClean="0"/>
            <a:t>Методическая помощь</a:t>
          </a:r>
          <a:endParaRPr lang="ru-RU" sz="2500" dirty="0"/>
        </a:p>
      </dgm:t>
    </dgm:pt>
    <dgm:pt modelId="{8A6E5A10-8F62-413F-98AA-0F283852FE73}" type="parTrans" cxnId="{845298AE-A845-4808-848F-6097958E5123}">
      <dgm:prSet/>
      <dgm:spPr/>
      <dgm:t>
        <a:bodyPr/>
        <a:lstStyle/>
        <a:p>
          <a:endParaRPr lang="ru-RU"/>
        </a:p>
      </dgm:t>
    </dgm:pt>
    <dgm:pt modelId="{BCB757CD-C1A6-4F20-B53B-36A299EB7BD9}" type="sibTrans" cxnId="{845298AE-A845-4808-848F-6097958E5123}">
      <dgm:prSet/>
      <dgm:spPr/>
      <dgm:t>
        <a:bodyPr/>
        <a:lstStyle/>
        <a:p>
          <a:endParaRPr lang="ru-RU"/>
        </a:p>
      </dgm:t>
    </dgm:pt>
    <dgm:pt modelId="{58DD9E9C-3C30-4318-85CB-5DA0ACF66941}">
      <dgm:prSet phldrT="[Текст]" custT="1"/>
      <dgm:spPr/>
      <dgm:t>
        <a:bodyPr/>
        <a:lstStyle/>
        <a:p>
          <a:r>
            <a:rPr lang="ru-RU" sz="2500" dirty="0" smtClean="0"/>
            <a:t>Предметные </a:t>
          </a:r>
          <a:r>
            <a:rPr lang="ru-RU" sz="2500" b="0" dirty="0" smtClean="0"/>
            <a:t>недели</a:t>
          </a:r>
          <a:endParaRPr lang="ru-RU" sz="2500" b="0" dirty="0"/>
        </a:p>
      </dgm:t>
    </dgm:pt>
    <dgm:pt modelId="{60F0FE9F-447E-44E8-B698-5E5B03E64E56}" type="parTrans" cxnId="{6452C4CF-EB94-4521-8D08-76405FC810FB}">
      <dgm:prSet/>
      <dgm:spPr/>
      <dgm:t>
        <a:bodyPr/>
        <a:lstStyle/>
        <a:p>
          <a:endParaRPr lang="ru-RU"/>
        </a:p>
      </dgm:t>
    </dgm:pt>
    <dgm:pt modelId="{42998E25-6C7D-4AB1-87B3-C3A69CBFD105}" type="sibTrans" cxnId="{6452C4CF-EB94-4521-8D08-76405FC810FB}">
      <dgm:prSet/>
      <dgm:spPr/>
      <dgm:t>
        <a:bodyPr/>
        <a:lstStyle/>
        <a:p>
          <a:endParaRPr lang="ru-RU"/>
        </a:p>
      </dgm:t>
    </dgm:pt>
    <dgm:pt modelId="{93308FF2-97F4-4CAC-8ACD-69E3C52BC0DD}" type="pres">
      <dgm:prSet presAssocID="{E382D944-D3A6-471A-9A74-B85714F6B07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1AE9114-741A-46BC-BD9C-C2A85DB87E04}" type="pres">
      <dgm:prSet presAssocID="{53D9C6E5-2E23-4974-B8EE-90B236C228F6}" presName="composite" presStyleCnt="0"/>
      <dgm:spPr/>
    </dgm:pt>
    <dgm:pt modelId="{B31B45E4-47D2-4EB6-B8E0-C33FE22F5D1B}" type="pres">
      <dgm:prSet presAssocID="{53D9C6E5-2E23-4974-B8EE-90B236C228F6}" presName="bentUpArrow1" presStyleLbl="alignImgPlace1" presStyleIdx="0" presStyleCnt="2" custLinFactNeighborX="-38186" custLinFactNeighborY="9030"/>
      <dgm:spPr/>
    </dgm:pt>
    <dgm:pt modelId="{325F445E-A21F-4538-A0E3-1B561A06E5B9}" type="pres">
      <dgm:prSet presAssocID="{53D9C6E5-2E23-4974-B8EE-90B236C228F6}" presName="ParentText" presStyleLbl="node1" presStyleIdx="0" presStyleCnt="3" custScaleX="1677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54FB45-4645-4EFF-8282-C13422025981}" type="pres">
      <dgm:prSet presAssocID="{53D9C6E5-2E23-4974-B8EE-90B236C228F6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175142-ED8E-466B-8997-086837214869}" type="pres">
      <dgm:prSet presAssocID="{C38DE7F8-0442-446A-A619-65AD2411C069}" presName="sibTrans" presStyleCnt="0"/>
      <dgm:spPr/>
    </dgm:pt>
    <dgm:pt modelId="{BCB5397C-BA7D-4750-B8B0-5784935B84E1}" type="pres">
      <dgm:prSet presAssocID="{8E7DC553-31F7-464C-9E7F-EB3025E71366}" presName="composite" presStyleCnt="0"/>
      <dgm:spPr/>
    </dgm:pt>
    <dgm:pt modelId="{FD410380-FD46-48A4-87CA-BB62A1EA323B}" type="pres">
      <dgm:prSet presAssocID="{8E7DC553-31F7-464C-9E7F-EB3025E71366}" presName="bentUpArrow1" presStyleLbl="alignImgPlace1" presStyleIdx="1" presStyleCnt="2" custLinFactNeighborX="-19820" custLinFactNeighborY="8034"/>
      <dgm:spPr/>
      <dgm:t>
        <a:bodyPr/>
        <a:lstStyle/>
        <a:p>
          <a:endParaRPr lang="ru-RU"/>
        </a:p>
      </dgm:t>
    </dgm:pt>
    <dgm:pt modelId="{ECCEB89C-53FC-46A2-B60A-30034E577423}" type="pres">
      <dgm:prSet presAssocID="{8E7DC553-31F7-464C-9E7F-EB3025E71366}" presName="ParentText" presStyleLbl="node1" presStyleIdx="1" presStyleCnt="3" custScaleX="163088" custLinFactNeighborX="-1449" custLinFactNeighborY="-47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51D88-416C-4E95-A61E-123205697676}" type="pres">
      <dgm:prSet presAssocID="{8E7DC553-31F7-464C-9E7F-EB3025E71366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9A6BF-23B2-48C8-B814-DC970E3FBD20}" type="pres">
      <dgm:prSet presAssocID="{BCB757CD-C1A6-4F20-B53B-36A299EB7BD9}" presName="sibTrans" presStyleCnt="0"/>
      <dgm:spPr/>
    </dgm:pt>
    <dgm:pt modelId="{A0B06CB8-3568-4D8E-B9E7-11FB289801FB}" type="pres">
      <dgm:prSet presAssocID="{58DD9E9C-3C30-4318-85CB-5DA0ACF66941}" presName="composite" presStyleCnt="0"/>
      <dgm:spPr/>
    </dgm:pt>
    <dgm:pt modelId="{8C5DCD37-40B2-4837-97FD-F66569E0A2F0}" type="pres">
      <dgm:prSet presAssocID="{58DD9E9C-3C30-4318-85CB-5DA0ACF66941}" presName="ParentText" presStyleLbl="node1" presStyleIdx="2" presStyleCnt="3" custScaleX="152945" custLinFactNeighborX="16430" custLinFactNeighborY="-52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52C4CF-EB94-4521-8D08-76405FC810FB}" srcId="{E382D944-D3A6-471A-9A74-B85714F6B071}" destId="{58DD9E9C-3C30-4318-85CB-5DA0ACF66941}" srcOrd="2" destOrd="0" parTransId="{60F0FE9F-447E-44E8-B698-5E5B03E64E56}" sibTransId="{42998E25-6C7D-4AB1-87B3-C3A69CBFD105}"/>
    <dgm:cxn modelId="{62892DB5-2865-40E6-8054-5AFC7BB0DC55}" srcId="{E382D944-D3A6-471A-9A74-B85714F6B071}" destId="{53D9C6E5-2E23-4974-B8EE-90B236C228F6}" srcOrd="0" destOrd="0" parTransId="{830FE2E7-43E3-43E1-B648-072C1226F671}" sibTransId="{C38DE7F8-0442-446A-A619-65AD2411C069}"/>
    <dgm:cxn modelId="{ACD0915E-54D7-48B5-9584-30E0B7F371F3}" type="presOf" srcId="{8E7DC553-31F7-464C-9E7F-EB3025E71366}" destId="{ECCEB89C-53FC-46A2-B60A-30034E577423}" srcOrd="0" destOrd="0" presId="urn:microsoft.com/office/officeart/2005/8/layout/StepDownProcess"/>
    <dgm:cxn modelId="{F201A627-4A0F-497E-9C45-E3F33F60FA69}" type="presOf" srcId="{53D9C6E5-2E23-4974-B8EE-90B236C228F6}" destId="{325F445E-A21F-4538-A0E3-1B561A06E5B9}" srcOrd="0" destOrd="0" presId="urn:microsoft.com/office/officeart/2005/8/layout/StepDownProcess"/>
    <dgm:cxn modelId="{00520221-5267-4426-A8EE-9B77CC548EE2}" type="presOf" srcId="{58DD9E9C-3C30-4318-85CB-5DA0ACF66941}" destId="{8C5DCD37-40B2-4837-97FD-F66569E0A2F0}" srcOrd="0" destOrd="0" presId="urn:microsoft.com/office/officeart/2005/8/layout/StepDownProcess"/>
    <dgm:cxn modelId="{845298AE-A845-4808-848F-6097958E5123}" srcId="{E382D944-D3A6-471A-9A74-B85714F6B071}" destId="{8E7DC553-31F7-464C-9E7F-EB3025E71366}" srcOrd="1" destOrd="0" parTransId="{8A6E5A10-8F62-413F-98AA-0F283852FE73}" sibTransId="{BCB757CD-C1A6-4F20-B53B-36A299EB7BD9}"/>
    <dgm:cxn modelId="{54A7E712-207E-4C9D-88DD-ECB9C71541B6}" type="presOf" srcId="{E382D944-D3A6-471A-9A74-B85714F6B071}" destId="{93308FF2-97F4-4CAC-8ACD-69E3C52BC0DD}" srcOrd="0" destOrd="0" presId="urn:microsoft.com/office/officeart/2005/8/layout/StepDownProcess"/>
    <dgm:cxn modelId="{E6AF5E9E-D494-4D9C-BF1D-84D8073DB491}" type="presParOf" srcId="{93308FF2-97F4-4CAC-8ACD-69E3C52BC0DD}" destId="{A1AE9114-741A-46BC-BD9C-C2A85DB87E04}" srcOrd="0" destOrd="0" presId="urn:microsoft.com/office/officeart/2005/8/layout/StepDownProcess"/>
    <dgm:cxn modelId="{704D52EC-7733-45B7-BF0B-228A3B18306C}" type="presParOf" srcId="{A1AE9114-741A-46BC-BD9C-C2A85DB87E04}" destId="{B31B45E4-47D2-4EB6-B8E0-C33FE22F5D1B}" srcOrd="0" destOrd="0" presId="urn:microsoft.com/office/officeart/2005/8/layout/StepDownProcess"/>
    <dgm:cxn modelId="{B28F68EA-6CF5-4E87-A31E-EF8081704F47}" type="presParOf" srcId="{A1AE9114-741A-46BC-BD9C-C2A85DB87E04}" destId="{325F445E-A21F-4538-A0E3-1B561A06E5B9}" srcOrd="1" destOrd="0" presId="urn:microsoft.com/office/officeart/2005/8/layout/StepDownProcess"/>
    <dgm:cxn modelId="{B8FD23CF-6F03-43DD-8DE2-D6B843825D23}" type="presParOf" srcId="{A1AE9114-741A-46BC-BD9C-C2A85DB87E04}" destId="{0754FB45-4645-4EFF-8282-C13422025981}" srcOrd="2" destOrd="0" presId="urn:microsoft.com/office/officeart/2005/8/layout/StepDownProcess"/>
    <dgm:cxn modelId="{416FFDA3-0D23-4B99-8A7C-8640CAF0E333}" type="presParOf" srcId="{93308FF2-97F4-4CAC-8ACD-69E3C52BC0DD}" destId="{99175142-ED8E-466B-8997-086837214869}" srcOrd="1" destOrd="0" presId="urn:microsoft.com/office/officeart/2005/8/layout/StepDownProcess"/>
    <dgm:cxn modelId="{652FA5BD-0DF6-4282-A4F3-CF0128DDF001}" type="presParOf" srcId="{93308FF2-97F4-4CAC-8ACD-69E3C52BC0DD}" destId="{BCB5397C-BA7D-4750-B8B0-5784935B84E1}" srcOrd="2" destOrd="0" presId="urn:microsoft.com/office/officeart/2005/8/layout/StepDownProcess"/>
    <dgm:cxn modelId="{FD4ACA36-8E64-4B25-ABB9-5A215D6E5876}" type="presParOf" srcId="{BCB5397C-BA7D-4750-B8B0-5784935B84E1}" destId="{FD410380-FD46-48A4-87CA-BB62A1EA323B}" srcOrd="0" destOrd="0" presId="urn:microsoft.com/office/officeart/2005/8/layout/StepDownProcess"/>
    <dgm:cxn modelId="{F0A2D85E-2D0F-4175-9692-2FC8A3E19E03}" type="presParOf" srcId="{BCB5397C-BA7D-4750-B8B0-5784935B84E1}" destId="{ECCEB89C-53FC-46A2-B60A-30034E577423}" srcOrd="1" destOrd="0" presId="urn:microsoft.com/office/officeart/2005/8/layout/StepDownProcess"/>
    <dgm:cxn modelId="{A4E3D4CB-B0F1-4EA8-9B4B-E625DCA9E37B}" type="presParOf" srcId="{BCB5397C-BA7D-4750-B8B0-5784935B84E1}" destId="{66151D88-416C-4E95-A61E-123205697676}" srcOrd="2" destOrd="0" presId="urn:microsoft.com/office/officeart/2005/8/layout/StepDownProcess"/>
    <dgm:cxn modelId="{155B66C7-4998-4653-9173-D75F04F92B60}" type="presParOf" srcId="{93308FF2-97F4-4CAC-8ACD-69E3C52BC0DD}" destId="{B679A6BF-23B2-48C8-B814-DC970E3FBD20}" srcOrd="3" destOrd="0" presId="urn:microsoft.com/office/officeart/2005/8/layout/StepDownProcess"/>
    <dgm:cxn modelId="{85D3AB16-8E1B-4A58-B180-9361F4E0B134}" type="presParOf" srcId="{93308FF2-97F4-4CAC-8ACD-69E3C52BC0DD}" destId="{A0B06CB8-3568-4D8E-B9E7-11FB289801FB}" srcOrd="4" destOrd="0" presId="urn:microsoft.com/office/officeart/2005/8/layout/StepDownProcess"/>
    <dgm:cxn modelId="{81FF7196-C4EA-4C34-8AD9-9A3AB1C3B826}" type="presParOf" srcId="{A0B06CB8-3568-4D8E-B9E7-11FB289801FB}" destId="{8C5DCD37-40B2-4837-97FD-F66569E0A2F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097443-CA0B-4B5A-A713-1B4691B9DEA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989E2D-30C2-4CCB-9DBC-7A9C3F75296B}">
      <dgm:prSet phldrT="[Текст]" custT="1"/>
      <dgm:spPr/>
      <dgm:t>
        <a:bodyPr/>
        <a:lstStyle/>
        <a:p>
          <a:r>
            <a:rPr lang="ru-RU" sz="2400" b="1" dirty="0" smtClean="0"/>
            <a:t>Реализация мероприятий программы развития школ</a:t>
          </a:r>
          <a:endParaRPr lang="ru-RU" sz="2400" b="1" dirty="0"/>
        </a:p>
      </dgm:t>
    </dgm:pt>
    <dgm:pt modelId="{76A0F0C9-6AF4-411D-8D40-0A40271B1D7D}" type="parTrans" cxnId="{235FEB81-DB25-458E-BE77-44D8520D5D6D}">
      <dgm:prSet/>
      <dgm:spPr/>
      <dgm:t>
        <a:bodyPr/>
        <a:lstStyle/>
        <a:p>
          <a:endParaRPr lang="ru-RU"/>
        </a:p>
      </dgm:t>
    </dgm:pt>
    <dgm:pt modelId="{0EE90F82-06A7-4070-96FD-B38EABAF2E56}" type="sibTrans" cxnId="{235FEB81-DB25-458E-BE77-44D8520D5D6D}">
      <dgm:prSet/>
      <dgm:spPr/>
      <dgm:t>
        <a:bodyPr/>
        <a:lstStyle/>
        <a:p>
          <a:endParaRPr lang="ru-RU"/>
        </a:p>
      </dgm:t>
    </dgm:pt>
    <dgm:pt modelId="{49302711-D5F6-4D50-8CC6-E930940BE5D5}">
      <dgm:prSet phldrT="[Текст]" custT="1"/>
      <dgm:spPr/>
      <dgm:t>
        <a:bodyPr/>
        <a:lstStyle/>
        <a:p>
          <a:r>
            <a:rPr lang="ru-RU" sz="2400" b="1" dirty="0" smtClean="0"/>
            <a:t>Реализация дорожной карты по методическому сопровождению системы работы школ</a:t>
          </a:r>
          <a:endParaRPr lang="ru-RU" sz="2400" b="1" dirty="0"/>
        </a:p>
      </dgm:t>
    </dgm:pt>
    <dgm:pt modelId="{9A335416-37F7-41CE-87B4-A711A462FD87}" type="parTrans" cxnId="{C2028E60-E78E-4188-AF13-C06B61FF5F21}">
      <dgm:prSet/>
      <dgm:spPr/>
      <dgm:t>
        <a:bodyPr/>
        <a:lstStyle/>
        <a:p>
          <a:endParaRPr lang="ru-RU"/>
        </a:p>
      </dgm:t>
    </dgm:pt>
    <dgm:pt modelId="{7A1B428A-F436-46C3-8521-D1A427A19E0E}" type="sibTrans" cxnId="{C2028E60-E78E-4188-AF13-C06B61FF5F21}">
      <dgm:prSet/>
      <dgm:spPr/>
      <dgm:t>
        <a:bodyPr/>
        <a:lstStyle/>
        <a:p>
          <a:endParaRPr lang="ru-RU"/>
        </a:p>
      </dgm:t>
    </dgm:pt>
    <dgm:pt modelId="{81386ADF-3D4B-4424-95A7-19B87ECF1AA9}">
      <dgm:prSet phldrT="[Текст]" custT="1"/>
      <dgm:spPr/>
      <dgm:t>
        <a:bodyPr/>
        <a:lstStyle/>
        <a:p>
          <a:r>
            <a:rPr lang="ru-RU" sz="2400" b="1" dirty="0" smtClean="0"/>
            <a:t>Реализация планов работы Муниципального центра наставничества и </a:t>
          </a:r>
          <a:r>
            <a:rPr lang="ru-RU" sz="2400" b="1" dirty="0" err="1" smtClean="0"/>
            <a:t>Тьюторского</a:t>
          </a:r>
          <a:r>
            <a:rPr lang="ru-RU" sz="2400" b="1" dirty="0" smtClean="0"/>
            <a:t> консультационного центра </a:t>
          </a:r>
          <a:endParaRPr lang="ru-RU" sz="2400" b="1" dirty="0"/>
        </a:p>
      </dgm:t>
    </dgm:pt>
    <dgm:pt modelId="{92898C47-3E39-4EE3-B346-E6804FFC3885}" type="parTrans" cxnId="{FD3B54F0-C44E-465A-AD19-EA07AAA30EAD}">
      <dgm:prSet/>
      <dgm:spPr/>
      <dgm:t>
        <a:bodyPr/>
        <a:lstStyle/>
        <a:p>
          <a:endParaRPr lang="ru-RU"/>
        </a:p>
      </dgm:t>
    </dgm:pt>
    <dgm:pt modelId="{DED6B4E1-4760-450E-A719-50B92A9E7604}" type="sibTrans" cxnId="{FD3B54F0-C44E-465A-AD19-EA07AAA30EAD}">
      <dgm:prSet/>
      <dgm:spPr/>
      <dgm:t>
        <a:bodyPr/>
        <a:lstStyle/>
        <a:p>
          <a:endParaRPr lang="ru-RU"/>
        </a:p>
      </dgm:t>
    </dgm:pt>
    <dgm:pt modelId="{F1433A53-FDE6-4FF3-BA22-2F3FA9CF24D3}" type="pres">
      <dgm:prSet presAssocID="{B1097443-CA0B-4B5A-A713-1B4691B9DEA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47A102-092D-4BAE-92B8-3104E125A74D}" type="pres">
      <dgm:prSet presAssocID="{EE989E2D-30C2-4CCB-9DBC-7A9C3F75296B}" presName="parentLin" presStyleCnt="0"/>
      <dgm:spPr/>
    </dgm:pt>
    <dgm:pt modelId="{08537901-D6D1-4651-B064-7701686953B2}" type="pres">
      <dgm:prSet presAssocID="{EE989E2D-30C2-4CCB-9DBC-7A9C3F75296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AF1999F-78EC-4CC4-A3D0-C85BEA3ACE93}" type="pres">
      <dgm:prSet presAssocID="{EE989E2D-30C2-4CCB-9DBC-7A9C3F75296B}" presName="parentText" presStyleLbl="node1" presStyleIdx="0" presStyleCnt="3" custScaleX="119220" custScaleY="105250" custLinFactNeighborX="-12492" custLinFactNeighborY="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946BE-A3BE-4FE4-BC27-2DC8452BD3E9}" type="pres">
      <dgm:prSet presAssocID="{EE989E2D-30C2-4CCB-9DBC-7A9C3F75296B}" presName="negativeSpace" presStyleCnt="0"/>
      <dgm:spPr/>
    </dgm:pt>
    <dgm:pt modelId="{52FBA394-750F-4154-B4D2-B5C1078DD223}" type="pres">
      <dgm:prSet presAssocID="{EE989E2D-30C2-4CCB-9DBC-7A9C3F75296B}" presName="childText" presStyleLbl="conFgAcc1" presStyleIdx="0" presStyleCnt="3" custLinFactY="-30967" custLinFactNeighborX="413" custLinFactNeighborY="-100000">
        <dgm:presLayoutVars>
          <dgm:bulletEnabled val="1"/>
        </dgm:presLayoutVars>
      </dgm:prSet>
      <dgm:spPr/>
    </dgm:pt>
    <dgm:pt modelId="{BC4D4D35-C500-4F97-B301-BB771446C7B8}" type="pres">
      <dgm:prSet presAssocID="{0EE90F82-06A7-4070-96FD-B38EABAF2E56}" presName="spaceBetweenRectangles" presStyleCnt="0"/>
      <dgm:spPr/>
    </dgm:pt>
    <dgm:pt modelId="{337868B9-9BF5-45C1-9013-81BAC4CF8544}" type="pres">
      <dgm:prSet presAssocID="{49302711-D5F6-4D50-8CC6-E930940BE5D5}" presName="parentLin" presStyleCnt="0"/>
      <dgm:spPr/>
    </dgm:pt>
    <dgm:pt modelId="{BEA68691-26AA-4635-89DD-1D2E413FD741}" type="pres">
      <dgm:prSet presAssocID="{49302711-D5F6-4D50-8CC6-E930940BE5D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A20F511-A4A2-48C9-A65C-5E9D536C33D5}" type="pres">
      <dgm:prSet presAssocID="{49302711-D5F6-4D50-8CC6-E930940BE5D5}" presName="parentText" presStyleLbl="node1" presStyleIdx="1" presStyleCnt="3" custScaleX="119599" custScaleY="103976" custLinFactNeighborX="-17355" custLinFactNeighborY="-508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4B49B-0234-41BD-A98A-5C3C4C6C0DE7}" type="pres">
      <dgm:prSet presAssocID="{49302711-D5F6-4D50-8CC6-E930940BE5D5}" presName="negativeSpace" presStyleCnt="0"/>
      <dgm:spPr/>
    </dgm:pt>
    <dgm:pt modelId="{8160964E-EE32-4A74-BD74-0CDF5CC53EBA}" type="pres">
      <dgm:prSet presAssocID="{49302711-D5F6-4D50-8CC6-E930940BE5D5}" presName="childText" presStyleLbl="conFgAcc1" presStyleIdx="1" presStyleCnt="3" custLinFactY="-89912" custLinFactNeighborX="-52" custLinFactNeighborY="-100000">
        <dgm:presLayoutVars>
          <dgm:bulletEnabled val="1"/>
        </dgm:presLayoutVars>
      </dgm:prSet>
      <dgm:spPr/>
    </dgm:pt>
    <dgm:pt modelId="{AADE58A0-58ED-41BF-AB05-02D0B2CF95EF}" type="pres">
      <dgm:prSet presAssocID="{7A1B428A-F436-46C3-8521-D1A427A19E0E}" presName="spaceBetweenRectangles" presStyleCnt="0"/>
      <dgm:spPr/>
    </dgm:pt>
    <dgm:pt modelId="{D3BA26C4-76C3-41FC-903C-A8D26FAD95D8}" type="pres">
      <dgm:prSet presAssocID="{81386ADF-3D4B-4424-95A7-19B87ECF1AA9}" presName="parentLin" presStyleCnt="0"/>
      <dgm:spPr/>
    </dgm:pt>
    <dgm:pt modelId="{C8B42C55-F83B-4BAB-BABC-F9E591FB4034}" type="pres">
      <dgm:prSet presAssocID="{81386ADF-3D4B-4424-95A7-19B87ECF1AA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D6F1308-DACC-4D8D-B81A-0CD1B0BB6749}" type="pres">
      <dgm:prSet presAssocID="{81386ADF-3D4B-4424-95A7-19B87ECF1AA9}" presName="parentText" presStyleLbl="node1" presStyleIdx="2" presStyleCnt="3" custScaleX="119480" custScaleY="107179" custLinFactNeighborX="-20845" custLinFactNeighborY="-993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83274-B260-4B64-A903-0263F50FC1F8}" type="pres">
      <dgm:prSet presAssocID="{81386ADF-3D4B-4424-95A7-19B87ECF1AA9}" presName="negativeSpace" presStyleCnt="0"/>
      <dgm:spPr/>
    </dgm:pt>
    <dgm:pt modelId="{BF822DEE-330F-4E81-8DBF-F9C12218525A}" type="pres">
      <dgm:prSet presAssocID="{81386ADF-3D4B-4424-95A7-19B87ECF1AA9}" presName="childText" presStyleLbl="conFgAcc1" presStyleIdx="2" presStyleCnt="3" custLinFactY="-100000" custLinFactNeighborY="-104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5FEB81-DB25-458E-BE77-44D8520D5D6D}" srcId="{B1097443-CA0B-4B5A-A713-1B4691B9DEAF}" destId="{EE989E2D-30C2-4CCB-9DBC-7A9C3F75296B}" srcOrd="0" destOrd="0" parTransId="{76A0F0C9-6AF4-411D-8D40-0A40271B1D7D}" sibTransId="{0EE90F82-06A7-4070-96FD-B38EABAF2E56}"/>
    <dgm:cxn modelId="{C2028E60-E78E-4188-AF13-C06B61FF5F21}" srcId="{B1097443-CA0B-4B5A-A713-1B4691B9DEAF}" destId="{49302711-D5F6-4D50-8CC6-E930940BE5D5}" srcOrd="1" destOrd="0" parTransId="{9A335416-37F7-41CE-87B4-A711A462FD87}" sibTransId="{7A1B428A-F436-46C3-8521-D1A427A19E0E}"/>
    <dgm:cxn modelId="{32B19A97-DBA1-4F95-BA2A-B6D2F5F6AC25}" type="presOf" srcId="{81386ADF-3D4B-4424-95A7-19B87ECF1AA9}" destId="{ED6F1308-DACC-4D8D-B81A-0CD1B0BB6749}" srcOrd="1" destOrd="0" presId="urn:microsoft.com/office/officeart/2005/8/layout/list1"/>
    <dgm:cxn modelId="{FD3B54F0-C44E-465A-AD19-EA07AAA30EAD}" srcId="{B1097443-CA0B-4B5A-A713-1B4691B9DEAF}" destId="{81386ADF-3D4B-4424-95A7-19B87ECF1AA9}" srcOrd="2" destOrd="0" parTransId="{92898C47-3E39-4EE3-B346-E6804FFC3885}" sibTransId="{DED6B4E1-4760-450E-A719-50B92A9E7604}"/>
    <dgm:cxn modelId="{1843FA90-BFAD-4149-8B1F-50FB401C539E}" type="presOf" srcId="{49302711-D5F6-4D50-8CC6-E930940BE5D5}" destId="{CA20F511-A4A2-48C9-A65C-5E9D536C33D5}" srcOrd="1" destOrd="0" presId="urn:microsoft.com/office/officeart/2005/8/layout/list1"/>
    <dgm:cxn modelId="{C6064870-8B20-45DF-A2ED-05B084C66AEA}" type="presOf" srcId="{EE989E2D-30C2-4CCB-9DBC-7A9C3F75296B}" destId="{08537901-D6D1-4651-B064-7701686953B2}" srcOrd="0" destOrd="0" presId="urn:microsoft.com/office/officeart/2005/8/layout/list1"/>
    <dgm:cxn modelId="{54E6634A-D692-4B6C-BDC0-65F0CF0F556D}" type="presOf" srcId="{EE989E2D-30C2-4CCB-9DBC-7A9C3F75296B}" destId="{BAF1999F-78EC-4CC4-A3D0-C85BEA3ACE93}" srcOrd="1" destOrd="0" presId="urn:microsoft.com/office/officeart/2005/8/layout/list1"/>
    <dgm:cxn modelId="{E0CB2F50-5761-4A7A-985A-0951F95A0DA9}" type="presOf" srcId="{81386ADF-3D4B-4424-95A7-19B87ECF1AA9}" destId="{C8B42C55-F83B-4BAB-BABC-F9E591FB4034}" srcOrd="0" destOrd="0" presId="urn:microsoft.com/office/officeart/2005/8/layout/list1"/>
    <dgm:cxn modelId="{1AFEDBE8-8354-48CD-81F1-58CD91ED9857}" type="presOf" srcId="{B1097443-CA0B-4B5A-A713-1B4691B9DEAF}" destId="{F1433A53-FDE6-4FF3-BA22-2F3FA9CF24D3}" srcOrd="0" destOrd="0" presId="urn:microsoft.com/office/officeart/2005/8/layout/list1"/>
    <dgm:cxn modelId="{99005CD2-71BC-46FF-8DA5-F279A7C1BDFA}" type="presOf" srcId="{49302711-D5F6-4D50-8CC6-E930940BE5D5}" destId="{BEA68691-26AA-4635-89DD-1D2E413FD741}" srcOrd="0" destOrd="0" presId="urn:microsoft.com/office/officeart/2005/8/layout/list1"/>
    <dgm:cxn modelId="{75D77338-9870-4D3D-9C4C-6CA064CA1E69}" type="presParOf" srcId="{F1433A53-FDE6-4FF3-BA22-2F3FA9CF24D3}" destId="{2047A102-092D-4BAE-92B8-3104E125A74D}" srcOrd="0" destOrd="0" presId="urn:microsoft.com/office/officeart/2005/8/layout/list1"/>
    <dgm:cxn modelId="{AF8ECB69-B364-471A-B73F-D34717422133}" type="presParOf" srcId="{2047A102-092D-4BAE-92B8-3104E125A74D}" destId="{08537901-D6D1-4651-B064-7701686953B2}" srcOrd="0" destOrd="0" presId="urn:microsoft.com/office/officeart/2005/8/layout/list1"/>
    <dgm:cxn modelId="{B8D36D48-B177-47CA-A88B-213394681C44}" type="presParOf" srcId="{2047A102-092D-4BAE-92B8-3104E125A74D}" destId="{BAF1999F-78EC-4CC4-A3D0-C85BEA3ACE93}" srcOrd="1" destOrd="0" presId="urn:microsoft.com/office/officeart/2005/8/layout/list1"/>
    <dgm:cxn modelId="{C835660A-6AE7-40FF-B6F2-4E72A80259EA}" type="presParOf" srcId="{F1433A53-FDE6-4FF3-BA22-2F3FA9CF24D3}" destId="{B7E946BE-A3BE-4FE4-BC27-2DC8452BD3E9}" srcOrd="1" destOrd="0" presId="urn:microsoft.com/office/officeart/2005/8/layout/list1"/>
    <dgm:cxn modelId="{1B23E670-2210-4A32-A948-C319D8DFAC08}" type="presParOf" srcId="{F1433A53-FDE6-4FF3-BA22-2F3FA9CF24D3}" destId="{52FBA394-750F-4154-B4D2-B5C1078DD223}" srcOrd="2" destOrd="0" presId="urn:microsoft.com/office/officeart/2005/8/layout/list1"/>
    <dgm:cxn modelId="{F784E5A6-36A0-4556-BE04-1CCC23FA801D}" type="presParOf" srcId="{F1433A53-FDE6-4FF3-BA22-2F3FA9CF24D3}" destId="{BC4D4D35-C500-4F97-B301-BB771446C7B8}" srcOrd="3" destOrd="0" presId="urn:microsoft.com/office/officeart/2005/8/layout/list1"/>
    <dgm:cxn modelId="{5DDBD7B1-6090-40E0-B4F4-DCA1062320F3}" type="presParOf" srcId="{F1433A53-FDE6-4FF3-BA22-2F3FA9CF24D3}" destId="{337868B9-9BF5-45C1-9013-81BAC4CF8544}" srcOrd="4" destOrd="0" presId="urn:microsoft.com/office/officeart/2005/8/layout/list1"/>
    <dgm:cxn modelId="{9CC0B028-FC80-4623-A86F-51CA729ADF4D}" type="presParOf" srcId="{337868B9-9BF5-45C1-9013-81BAC4CF8544}" destId="{BEA68691-26AA-4635-89DD-1D2E413FD741}" srcOrd="0" destOrd="0" presId="urn:microsoft.com/office/officeart/2005/8/layout/list1"/>
    <dgm:cxn modelId="{D86443CC-E760-4529-A6CB-AFFD488EE22C}" type="presParOf" srcId="{337868B9-9BF5-45C1-9013-81BAC4CF8544}" destId="{CA20F511-A4A2-48C9-A65C-5E9D536C33D5}" srcOrd="1" destOrd="0" presId="urn:microsoft.com/office/officeart/2005/8/layout/list1"/>
    <dgm:cxn modelId="{9824E0BE-58AC-4B5B-9C76-9E2FF4D00C56}" type="presParOf" srcId="{F1433A53-FDE6-4FF3-BA22-2F3FA9CF24D3}" destId="{7324B49B-0234-41BD-A98A-5C3C4C6C0DE7}" srcOrd="5" destOrd="0" presId="urn:microsoft.com/office/officeart/2005/8/layout/list1"/>
    <dgm:cxn modelId="{AC95155C-F3E2-4501-AA3F-9B107B98C08C}" type="presParOf" srcId="{F1433A53-FDE6-4FF3-BA22-2F3FA9CF24D3}" destId="{8160964E-EE32-4A74-BD74-0CDF5CC53EBA}" srcOrd="6" destOrd="0" presId="urn:microsoft.com/office/officeart/2005/8/layout/list1"/>
    <dgm:cxn modelId="{7877383F-FAE2-442D-B326-92B84FE59B60}" type="presParOf" srcId="{F1433A53-FDE6-4FF3-BA22-2F3FA9CF24D3}" destId="{AADE58A0-58ED-41BF-AB05-02D0B2CF95EF}" srcOrd="7" destOrd="0" presId="urn:microsoft.com/office/officeart/2005/8/layout/list1"/>
    <dgm:cxn modelId="{DEBADA0F-D3B4-4DC9-995C-1D6C04765A5B}" type="presParOf" srcId="{F1433A53-FDE6-4FF3-BA22-2F3FA9CF24D3}" destId="{D3BA26C4-76C3-41FC-903C-A8D26FAD95D8}" srcOrd="8" destOrd="0" presId="urn:microsoft.com/office/officeart/2005/8/layout/list1"/>
    <dgm:cxn modelId="{E995CD83-D93E-47CB-82ED-9B43685596BA}" type="presParOf" srcId="{D3BA26C4-76C3-41FC-903C-A8D26FAD95D8}" destId="{C8B42C55-F83B-4BAB-BABC-F9E591FB4034}" srcOrd="0" destOrd="0" presId="urn:microsoft.com/office/officeart/2005/8/layout/list1"/>
    <dgm:cxn modelId="{E3A8D2F4-352E-4076-A60D-4D2334350120}" type="presParOf" srcId="{D3BA26C4-76C3-41FC-903C-A8D26FAD95D8}" destId="{ED6F1308-DACC-4D8D-B81A-0CD1B0BB6749}" srcOrd="1" destOrd="0" presId="urn:microsoft.com/office/officeart/2005/8/layout/list1"/>
    <dgm:cxn modelId="{8899C83F-F146-4A99-A805-BA24B7F4E4E5}" type="presParOf" srcId="{F1433A53-FDE6-4FF3-BA22-2F3FA9CF24D3}" destId="{97883274-B260-4B64-A903-0263F50FC1F8}" srcOrd="9" destOrd="0" presId="urn:microsoft.com/office/officeart/2005/8/layout/list1"/>
    <dgm:cxn modelId="{DBACD33B-E1C8-4283-B8A2-89E4C208D961}" type="presParOf" srcId="{F1433A53-FDE6-4FF3-BA22-2F3FA9CF24D3}" destId="{BF822DEE-330F-4E81-8DBF-F9C12218525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54C91-39C2-4C3C-9746-AC0FE91C47E2}">
      <dsp:nvSpPr>
        <dsp:cNvPr id="0" name=""/>
        <dsp:cNvSpPr/>
      </dsp:nvSpPr>
      <dsp:spPr>
        <a:xfrm>
          <a:off x="1152109" y="0"/>
          <a:ext cx="5344368" cy="5344368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F88B55D-DBE8-48D3-89B1-54575D34137C}">
      <dsp:nvSpPr>
        <dsp:cNvPr id="0" name=""/>
        <dsp:cNvSpPr/>
      </dsp:nvSpPr>
      <dsp:spPr>
        <a:xfrm>
          <a:off x="2881493" y="537307"/>
          <a:ext cx="3473839" cy="12651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31 школа</a:t>
          </a:r>
          <a:endParaRPr lang="ru-RU" sz="3500" kern="1200" dirty="0"/>
        </a:p>
      </dsp:txBody>
      <dsp:txXfrm>
        <a:off x="2943251" y="599065"/>
        <a:ext cx="3350323" cy="1141596"/>
      </dsp:txXfrm>
    </dsp:sp>
    <dsp:sp modelId="{2B1B8B95-C274-4E88-8059-FBEECF259EC9}">
      <dsp:nvSpPr>
        <dsp:cNvPr id="0" name=""/>
        <dsp:cNvSpPr/>
      </dsp:nvSpPr>
      <dsp:spPr>
        <a:xfrm>
          <a:off x="2881493" y="1960558"/>
          <a:ext cx="3473839" cy="12651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14 школ ШНОР</a:t>
          </a:r>
          <a:endParaRPr lang="ru-RU" sz="3500" kern="1200" dirty="0"/>
        </a:p>
      </dsp:txBody>
      <dsp:txXfrm>
        <a:off x="2943251" y="2022316"/>
        <a:ext cx="3350323" cy="1141596"/>
      </dsp:txXfrm>
    </dsp:sp>
    <dsp:sp modelId="{3BF75C9A-3A42-4FDB-A370-905BA81DA91E}">
      <dsp:nvSpPr>
        <dsp:cNvPr id="0" name=""/>
        <dsp:cNvSpPr/>
      </dsp:nvSpPr>
      <dsp:spPr>
        <a:xfrm>
          <a:off x="2881493" y="3383809"/>
          <a:ext cx="3473839" cy="12651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7 школ – «500+»</a:t>
          </a:r>
          <a:endParaRPr lang="ru-RU" sz="3500" kern="1200" dirty="0"/>
        </a:p>
      </dsp:txBody>
      <dsp:txXfrm>
        <a:off x="2943251" y="3445567"/>
        <a:ext cx="3350323" cy="11415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89020-123E-4E71-8CC8-1CCE7A83E2FF}">
      <dsp:nvSpPr>
        <dsp:cNvPr id="0" name=""/>
        <dsp:cNvSpPr/>
      </dsp:nvSpPr>
      <dsp:spPr>
        <a:xfrm>
          <a:off x="2987010" y="2651869"/>
          <a:ext cx="3241173" cy="3241173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Школы – участницы проекта</a:t>
          </a:r>
          <a:endParaRPr lang="ru-RU" sz="2000" b="1" kern="1200" dirty="0"/>
        </a:p>
      </dsp:txBody>
      <dsp:txXfrm>
        <a:off x="3638630" y="3411098"/>
        <a:ext cx="1937933" cy="1666030"/>
      </dsp:txXfrm>
    </dsp:sp>
    <dsp:sp modelId="{114E0A65-7409-4E7B-A45B-CC5393363A42}">
      <dsp:nvSpPr>
        <dsp:cNvPr id="0" name=""/>
        <dsp:cNvSpPr/>
      </dsp:nvSpPr>
      <dsp:spPr>
        <a:xfrm>
          <a:off x="917849" y="2076614"/>
          <a:ext cx="2357217" cy="2357217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Кураторы</a:t>
          </a:r>
          <a:endParaRPr lang="ru-RU" sz="2100" kern="1200" dirty="0"/>
        </a:p>
      </dsp:txBody>
      <dsp:txXfrm>
        <a:off x="1511285" y="2673637"/>
        <a:ext cx="1170345" cy="1163171"/>
      </dsp:txXfrm>
    </dsp:sp>
    <dsp:sp modelId="{28E6B7B2-01F8-495A-BC17-293E2A6C4342}">
      <dsp:nvSpPr>
        <dsp:cNvPr id="0" name=""/>
        <dsp:cNvSpPr/>
      </dsp:nvSpPr>
      <dsp:spPr>
        <a:xfrm rot="20700000">
          <a:off x="2059732" y="259534"/>
          <a:ext cx="2309591" cy="2309591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Муниципальный координатор</a:t>
          </a:r>
          <a:endParaRPr lang="ru-RU" sz="1400" b="0" kern="1200" dirty="0"/>
        </a:p>
      </dsp:txBody>
      <dsp:txXfrm rot="-20700000">
        <a:off x="2566293" y="766095"/>
        <a:ext cx="1296469" cy="1296469"/>
      </dsp:txXfrm>
    </dsp:sp>
    <dsp:sp modelId="{09575B1D-8402-444B-9ADA-B38C126E61BE}">
      <dsp:nvSpPr>
        <dsp:cNvPr id="0" name=""/>
        <dsp:cNvSpPr/>
      </dsp:nvSpPr>
      <dsp:spPr>
        <a:xfrm>
          <a:off x="2589294" y="2151854"/>
          <a:ext cx="4148702" cy="4148702"/>
        </a:xfrm>
        <a:prstGeom prst="circularArrow">
          <a:avLst>
            <a:gd name="adj1" fmla="val 4687"/>
            <a:gd name="adj2" fmla="val 299029"/>
            <a:gd name="adj3" fmla="val 2545897"/>
            <a:gd name="adj4" fmla="val 15798655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98BB69-1485-45C0-8B8C-2107F41BC809}">
      <dsp:nvSpPr>
        <dsp:cNvPr id="0" name=""/>
        <dsp:cNvSpPr/>
      </dsp:nvSpPr>
      <dsp:spPr>
        <a:xfrm>
          <a:off x="516207" y="1356920"/>
          <a:ext cx="3014291" cy="30142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30228D-03B6-4DE4-A382-F532309986D1}">
      <dsp:nvSpPr>
        <dsp:cNvPr id="0" name=""/>
        <dsp:cNvSpPr/>
      </dsp:nvSpPr>
      <dsp:spPr>
        <a:xfrm>
          <a:off x="1719715" y="-253643"/>
          <a:ext cx="3250013" cy="325001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EE7A8-EFAB-4A91-A12E-D2D9EDB56EC5}">
      <dsp:nvSpPr>
        <dsp:cNvPr id="0" name=""/>
        <dsp:cNvSpPr/>
      </dsp:nvSpPr>
      <dsp:spPr>
        <a:xfrm>
          <a:off x="0" y="421672"/>
          <a:ext cx="657639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7C2C46-9D67-4B78-8307-136F3FD344D5}">
      <dsp:nvSpPr>
        <dsp:cNvPr id="0" name=""/>
        <dsp:cNvSpPr/>
      </dsp:nvSpPr>
      <dsp:spPr>
        <a:xfrm>
          <a:off x="328819" y="82192"/>
          <a:ext cx="4603474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000" tIns="0" rIns="174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«Дефицит педагогических кадров»</a:t>
          </a:r>
          <a:endParaRPr lang="ru-RU" sz="2000" b="1" kern="1200"/>
        </a:p>
      </dsp:txBody>
      <dsp:txXfrm>
        <a:off x="361963" y="115336"/>
        <a:ext cx="4537186" cy="612672"/>
      </dsp:txXfrm>
    </dsp:sp>
    <dsp:sp modelId="{EF1FE2B9-A7FB-4437-8886-5CD99A7A1F87}">
      <dsp:nvSpPr>
        <dsp:cNvPr id="0" name=""/>
        <dsp:cNvSpPr/>
      </dsp:nvSpPr>
      <dsp:spPr>
        <a:xfrm>
          <a:off x="0" y="1464952"/>
          <a:ext cx="657639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F0BEAF-CBF7-42FF-B591-06B4C48D8BEF}">
      <dsp:nvSpPr>
        <dsp:cNvPr id="0" name=""/>
        <dsp:cNvSpPr/>
      </dsp:nvSpPr>
      <dsp:spPr>
        <a:xfrm>
          <a:off x="328819" y="1125471"/>
          <a:ext cx="4603474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000" tIns="0" rIns="174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«Низкий уровень оснащения школы»</a:t>
          </a:r>
          <a:endParaRPr lang="ru-RU" sz="2000" b="1" kern="1200"/>
        </a:p>
      </dsp:txBody>
      <dsp:txXfrm>
        <a:off x="361963" y="1158615"/>
        <a:ext cx="4537186" cy="612672"/>
      </dsp:txXfrm>
    </dsp:sp>
    <dsp:sp modelId="{026C5E3D-6989-4533-B786-60F68E394647}">
      <dsp:nvSpPr>
        <dsp:cNvPr id="0" name=""/>
        <dsp:cNvSpPr/>
      </dsp:nvSpPr>
      <dsp:spPr>
        <a:xfrm>
          <a:off x="0" y="2508232"/>
          <a:ext cx="657639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ABCF4-E383-4296-AA29-7AB41E7D5733}">
      <dsp:nvSpPr>
        <dsp:cNvPr id="0" name=""/>
        <dsp:cNvSpPr/>
      </dsp:nvSpPr>
      <dsp:spPr>
        <a:xfrm>
          <a:off x="328819" y="2168752"/>
          <a:ext cx="4603474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000" tIns="0" rIns="174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«Высокая доля обучающихся с рисками учебной </a:t>
          </a:r>
          <a:r>
            <a:rPr lang="ru-RU" sz="2000" b="1" kern="1200" dirty="0" err="1" smtClean="0"/>
            <a:t>неуспешности</a:t>
          </a:r>
          <a:r>
            <a:rPr lang="ru-RU" sz="2000" b="1" kern="1200" dirty="0" smtClean="0"/>
            <a:t>»</a:t>
          </a:r>
          <a:endParaRPr lang="ru-RU" sz="2000" b="1" kern="1200" dirty="0"/>
        </a:p>
      </dsp:txBody>
      <dsp:txXfrm>
        <a:off x="361963" y="2201896"/>
        <a:ext cx="4537186" cy="612672"/>
      </dsp:txXfrm>
    </dsp:sp>
    <dsp:sp modelId="{F3E1C7A2-C81C-41A7-A1B5-DF18EE3BC61F}">
      <dsp:nvSpPr>
        <dsp:cNvPr id="0" name=""/>
        <dsp:cNvSpPr/>
      </dsp:nvSpPr>
      <dsp:spPr>
        <a:xfrm>
          <a:off x="0" y="3551512"/>
          <a:ext cx="657639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FA78D-599A-4CC1-94ED-45076F618F7C}">
      <dsp:nvSpPr>
        <dsp:cNvPr id="0" name=""/>
        <dsp:cNvSpPr/>
      </dsp:nvSpPr>
      <dsp:spPr>
        <a:xfrm>
          <a:off x="328819" y="3212032"/>
          <a:ext cx="4603474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000" tIns="0" rIns="174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«Низкое качество преодоления языковых и культурных барьеров»</a:t>
          </a:r>
          <a:endParaRPr lang="ru-RU" sz="2000" b="1" kern="1200"/>
        </a:p>
      </dsp:txBody>
      <dsp:txXfrm>
        <a:off x="361963" y="3245176"/>
        <a:ext cx="4537186" cy="612672"/>
      </dsp:txXfrm>
    </dsp:sp>
    <dsp:sp modelId="{B2E29516-DD59-4AA4-8336-BDE5BD079085}">
      <dsp:nvSpPr>
        <dsp:cNvPr id="0" name=""/>
        <dsp:cNvSpPr/>
      </dsp:nvSpPr>
      <dsp:spPr>
        <a:xfrm>
          <a:off x="0" y="4594792"/>
          <a:ext cx="657639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11A8B-685C-48F1-B58F-7301DD8D34A3}">
      <dsp:nvSpPr>
        <dsp:cNvPr id="0" name=""/>
        <dsp:cNvSpPr/>
      </dsp:nvSpPr>
      <dsp:spPr>
        <a:xfrm>
          <a:off x="328819" y="4255312"/>
          <a:ext cx="4603474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000" tIns="0" rIns="174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«Низкая учебная мотивация обучающихся»</a:t>
          </a:r>
          <a:endParaRPr lang="ru-RU" sz="2000" b="1" kern="1200"/>
        </a:p>
      </dsp:txBody>
      <dsp:txXfrm>
        <a:off x="361963" y="4288456"/>
        <a:ext cx="4537186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B142E-9573-4B16-9A43-8F8DCC26CE17}">
      <dsp:nvSpPr>
        <dsp:cNvPr id="0" name=""/>
        <dsp:cNvSpPr/>
      </dsp:nvSpPr>
      <dsp:spPr>
        <a:xfrm>
          <a:off x="949088" y="2032000"/>
          <a:ext cx="505548" cy="963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774" y="0"/>
              </a:lnTo>
              <a:lnTo>
                <a:pt x="252774" y="963315"/>
              </a:lnTo>
              <a:lnTo>
                <a:pt x="505548" y="96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74664" y="2486460"/>
        <a:ext cx="54395" cy="54395"/>
      </dsp:txXfrm>
    </dsp:sp>
    <dsp:sp modelId="{C2729C23-566D-413E-89D4-F1BE0A276DF6}">
      <dsp:nvSpPr>
        <dsp:cNvPr id="0" name=""/>
        <dsp:cNvSpPr/>
      </dsp:nvSpPr>
      <dsp:spPr>
        <a:xfrm>
          <a:off x="949088" y="1986280"/>
          <a:ext cx="4882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4116" y="45720"/>
              </a:lnTo>
              <a:lnTo>
                <a:pt x="244116" y="48887"/>
              </a:lnTo>
              <a:lnTo>
                <a:pt x="488233" y="488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80998" y="2019793"/>
        <a:ext cx="24412" cy="24412"/>
      </dsp:txXfrm>
    </dsp:sp>
    <dsp:sp modelId="{5206A215-6739-4BC7-8461-6058A2C95ACC}">
      <dsp:nvSpPr>
        <dsp:cNvPr id="0" name=""/>
        <dsp:cNvSpPr/>
      </dsp:nvSpPr>
      <dsp:spPr>
        <a:xfrm>
          <a:off x="949088" y="1068684"/>
          <a:ext cx="505548" cy="963315"/>
        </a:xfrm>
        <a:custGeom>
          <a:avLst/>
          <a:gdLst/>
          <a:ahLst/>
          <a:cxnLst/>
          <a:rect l="0" t="0" r="0" b="0"/>
          <a:pathLst>
            <a:path>
              <a:moveTo>
                <a:pt x="0" y="963315"/>
              </a:moveTo>
              <a:lnTo>
                <a:pt x="252774" y="963315"/>
              </a:lnTo>
              <a:lnTo>
                <a:pt x="252774" y="0"/>
              </a:lnTo>
              <a:lnTo>
                <a:pt x="50554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74664" y="1523144"/>
        <a:ext cx="54395" cy="54395"/>
      </dsp:txXfrm>
    </dsp:sp>
    <dsp:sp modelId="{529E7D7B-1AE8-4922-A7A3-DB771B5E139B}">
      <dsp:nvSpPr>
        <dsp:cNvPr id="0" name=""/>
        <dsp:cNvSpPr/>
      </dsp:nvSpPr>
      <dsp:spPr>
        <a:xfrm rot="16200000">
          <a:off x="-1464271" y="1646673"/>
          <a:ext cx="4056066" cy="770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/>
            <a:t>Направления</a:t>
          </a:r>
          <a:endParaRPr lang="ru-RU" sz="5000" kern="1200" dirty="0"/>
        </a:p>
      </dsp:txBody>
      <dsp:txXfrm>
        <a:off x="-1464271" y="1646673"/>
        <a:ext cx="4056066" cy="770652"/>
      </dsp:txXfrm>
    </dsp:sp>
    <dsp:sp modelId="{D6F2A9E8-F531-4EEB-A9C3-A0ED5F258E9E}">
      <dsp:nvSpPr>
        <dsp:cNvPr id="0" name=""/>
        <dsp:cNvSpPr/>
      </dsp:nvSpPr>
      <dsp:spPr>
        <a:xfrm>
          <a:off x="1454636" y="683357"/>
          <a:ext cx="4431432" cy="770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предметно-методическое сопровождение</a:t>
          </a:r>
          <a:endParaRPr lang="ru-RU" sz="2000" kern="1200" dirty="0"/>
        </a:p>
      </dsp:txBody>
      <dsp:txXfrm>
        <a:off x="1454636" y="683357"/>
        <a:ext cx="4431432" cy="770652"/>
      </dsp:txXfrm>
    </dsp:sp>
    <dsp:sp modelId="{21ADC993-79F8-4CB0-9035-0634EED76FC8}">
      <dsp:nvSpPr>
        <dsp:cNvPr id="0" name=""/>
        <dsp:cNvSpPr/>
      </dsp:nvSpPr>
      <dsp:spPr>
        <a:xfrm>
          <a:off x="1437321" y="1649841"/>
          <a:ext cx="4431432" cy="770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информационно-методическое сопровождение школ</a:t>
          </a:r>
          <a:endParaRPr lang="ru-RU" sz="2000" kern="1200" dirty="0"/>
        </a:p>
      </dsp:txBody>
      <dsp:txXfrm>
        <a:off x="1437321" y="1649841"/>
        <a:ext cx="4431432" cy="770652"/>
      </dsp:txXfrm>
    </dsp:sp>
    <dsp:sp modelId="{79B14D62-5584-46FF-9011-0BF564B1E6A6}">
      <dsp:nvSpPr>
        <dsp:cNvPr id="0" name=""/>
        <dsp:cNvSpPr/>
      </dsp:nvSpPr>
      <dsp:spPr>
        <a:xfrm>
          <a:off x="1454636" y="2609989"/>
          <a:ext cx="4462928" cy="770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курсовая подготовка</a:t>
          </a:r>
          <a:endParaRPr lang="ru-RU" sz="2000" kern="1200" dirty="0"/>
        </a:p>
      </dsp:txBody>
      <dsp:txXfrm>
        <a:off x="1454636" y="2609989"/>
        <a:ext cx="4462928" cy="7706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CFC0B-5EAB-41F4-997D-EA13260CC2CB}">
      <dsp:nvSpPr>
        <dsp:cNvPr id="0" name=""/>
        <dsp:cNvSpPr/>
      </dsp:nvSpPr>
      <dsp:spPr>
        <a:xfrm rot="16200000">
          <a:off x="702078" y="-702078"/>
          <a:ext cx="2412268" cy="381642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определение эффективности проводимых мероприятий </a:t>
          </a:r>
          <a:endParaRPr lang="ru-RU" sz="2400" kern="1200" dirty="0"/>
        </a:p>
      </dsp:txBody>
      <dsp:txXfrm rot="5400000">
        <a:off x="0" y="0"/>
        <a:ext cx="3816424" cy="1809201"/>
      </dsp:txXfrm>
    </dsp:sp>
    <dsp:sp modelId="{1AF10BEF-9F80-4DC2-9AD3-B43E79B1C26C}">
      <dsp:nvSpPr>
        <dsp:cNvPr id="0" name=""/>
        <dsp:cNvSpPr/>
      </dsp:nvSpPr>
      <dsp:spPr>
        <a:xfrm>
          <a:off x="3816424" y="0"/>
          <a:ext cx="3816424" cy="241226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динамика образовательных результатов</a:t>
          </a:r>
          <a:endParaRPr lang="ru-RU" sz="2400" kern="1200" dirty="0"/>
        </a:p>
      </dsp:txBody>
      <dsp:txXfrm>
        <a:off x="3816424" y="0"/>
        <a:ext cx="3816424" cy="1809201"/>
      </dsp:txXfrm>
    </dsp:sp>
    <dsp:sp modelId="{A9BADA9C-0EB9-45F6-BA5D-B55DCD3F32EB}">
      <dsp:nvSpPr>
        <dsp:cNvPr id="0" name=""/>
        <dsp:cNvSpPr/>
      </dsp:nvSpPr>
      <dsp:spPr>
        <a:xfrm rot="10800000">
          <a:off x="0" y="2412268"/>
          <a:ext cx="3816424" cy="241226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интенсивность наставнического взаимодействия </a:t>
          </a:r>
          <a:endParaRPr lang="ru-RU" sz="2400" kern="1200" dirty="0"/>
        </a:p>
      </dsp:txBody>
      <dsp:txXfrm rot="10800000">
        <a:off x="0" y="3015335"/>
        <a:ext cx="3816424" cy="1809201"/>
      </dsp:txXfrm>
    </dsp:sp>
    <dsp:sp modelId="{00646A1B-8095-4C2E-95DA-78C01F139CED}">
      <dsp:nvSpPr>
        <dsp:cNvPr id="0" name=""/>
        <dsp:cNvSpPr/>
      </dsp:nvSpPr>
      <dsp:spPr>
        <a:xfrm rot="5400000">
          <a:off x="4518502" y="1710190"/>
          <a:ext cx="2412268" cy="381642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развитие управленческих компетенций администрации ШНОР</a:t>
          </a:r>
          <a:endParaRPr lang="ru-RU" sz="2400" kern="1200" dirty="0"/>
        </a:p>
      </dsp:txBody>
      <dsp:txXfrm rot="-5400000">
        <a:off x="3816424" y="3015334"/>
        <a:ext cx="3816424" cy="1809201"/>
      </dsp:txXfrm>
    </dsp:sp>
    <dsp:sp modelId="{810A9467-EC2E-48A0-BF7D-185C37E73927}">
      <dsp:nvSpPr>
        <dsp:cNvPr id="0" name=""/>
        <dsp:cNvSpPr/>
      </dsp:nvSpPr>
      <dsp:spPr>
        <a:xfrm>
          <a:off x="2013186" y="1471947"/>
          <a:ext cx="3606474" cy="188064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Индивидуальное методическое сопровождение школ на 2022 год</a:t>
          </a:r>
          <a:endParaRPr lang="ru-RU" sz="2400" b="1" kern="1200" dirty="0"/>
        </a:p>
      </dsp:txBody>
      <dsp:txXfrm>
        <a:off x="2104991" y="1563752"/>
        <a:ext cx="3422864" cy="16970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B142E-9573-4B16-9A43-8F8DCC26CE17}">
      <dsp:nvSpPr>
        <dsp:cNvPr id="0" name=""/>
        <dsp:cNvSpPr/>
      </dsp:nvSpPr>
      <dsp:spPr>
        <a:xfrm>
          <a:off x="892820" y="2032000"/>
          <a:ext cx="505548" cy="963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774" y="0"/>
              </a:lnTo>
              <a:lnTo>
                <a:pt x="252774" y="963315"/>
              </a:lnTo>
              <a:lnTo>
                <a:pt x="505548" y="96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18396" y="2486460"/>
        <a:ext cx="54395" cy="54395"/>
      </dsp:txXfrm>
    </dsp:sp>
    <dsp:sp modelId="{C2729C23-566D-413E-89D4-F1BE0A276DF6}">
      <dsp:nvSpPr>
        <dsp:cNvPr id="0" name=""/>
        <dsp:cNvSpPr/>
      </dsp:nvSpPr>
      <dsp:spPr>
        <a:xfrm>
          <a:off x="892820" y="1986280"/>
          <a:ext cx="505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548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32956" y="2019361"/>
        <a:ext cx="25277" cy="25277"/>
      </dsp:txXfrm>
    </dsp:sp>
    <dsp:sp modelId="{5206A215-6739-4BC7-8461-6058A2C95ACC}">
      <dsp:nvSpPr>
        <dsp:cNvPr id="0" name=""/>
        <dsp:cNvSpPr/>
      </dsp:nvSpPr>
      <dsp:spPr>
        <a:xfrm>
          <a:off x="892820" y="1068684"/>
          <a:ext cx="505548" cy="963315"/>
        </a:xfrm>
        <a:custGeom>
          <a:avLst/>
          <a:gdLst/>
          <a:ahLst/>
          <a:cxnLst/>
          <a:rect l="0" t="0" r="0" b="0"/>
          <a:pathLst>
            <a:path>
              <a:moveTo>
                <a:pt x="0" y="963315"/>
              </a:moveTo>
              <a:lnTo>
                <a:pt x="252774" y="963315"/>
              </a:lnTo>
              <a:lnTo>
                <a:pt x="252774" y="0"/>
              </a:lnTo>
              <a:lnTo>
                <a:pt x="50554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18396" y="1523144"/>
        <a:ext cx="54395" cy="54395"/>
      </dsp:txXfrm>
    </dsp:sp>
    <dsp:sp modelId="{529E7D7B-1AE8-4922-A7A3-DB771B5E139B}">
      <dsp:nvSpPr>
        <dsp:cNvPr id="0" name=""/>
        <dsp:cNvSpPr/>
      </dsp:nvSpPr>
      <dsp:spPr>
        <a:xfrm rot="16200000">
          <a:off x="-1520538" y="1646673"/>
          <a:ext cx="4056066" cy="770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МЕРОПРИЯТИЯ</a:t>
          </a:r>
          <a:endParaRPr lang="ru-RU" sz="4800" kern="1200" dirty="0"/>
        </a:p>
      </dsp:txBody>
      <dsp:txXfrm>
        <a:off x="-1520538" y="1646673"/>
        <a:ext cx="4056066" cy="770652"/>
      </dsp:txXfrm>
    </dsp:sp>
    <dsp:sp modelId="{D6F2A9E8-F531-4EEB-A9C3-A0ED5F258E9E}">
      <dsp:nvSpPr>
        <dsp:cNvPr id="0" name=""/>
        <dsp:cNvSpPr/>
      </dsp:nvSpPr>
      <dsp:spPr>
        <a:xfrm>
          <a:off x="1398368" y="683357"/>
          <a:ext cx="4431432" cy="770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/>
            <a:t>Семинары, мастер-классы </a:t>
          </a:r>
          <a:endParaRPr lang="ru-RU" sz="1700" kern="1200" dirty="0"/>
        </a:p>
      </dsp:txBody>
      <dsp:txXfrm>
        <a:off x="1398368" y="683357"/>
        <a:ext cx="4431432" cy="770652"/>
      </dsp:txXfrm>
    </dsp:sp>
    <dsp:sp modelId="{21ADC993-79F8-4CB0-9035-0634EED76FC8}">
      <dsp:nvSpPr>
        <dsp:cNvPr id="0" name=""/>
        <dsp:cNvSpPr/>
      </dsp:nvSpPr>
      <dsp:spPr>
        <a:xfrm>
          <a:off x="1398368" y="1646673"/>
          <a:ext cx="4543967" cy="770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Посещение уроков </a:t>
          </a:r>
          <a:r>
            <a:rPr lang="ru-RU" sz="2400" kern="1200" dirty="0" err="1" smtClean="0"/>
            <a:t>тьюторами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>
        <a:off x="1398368" y="1646673"/>
        <a:ext cx="4543967" cy="770652"/>
      </dsp:txXfrm>
    </dsp:sp>
    <dsp:sp modelId="{79B14D62-5584-46FF-9011-0BF564B1E6A6}">
      <dsp:nvSpPr>
        <dsp:cNvPr id="0" name=""/>
        <dsp:cNvSpPr/>
      </dsp:nvSpPr>
      <dsp:spPr>
        <a:xfrm>
          <a:off x="1398368" y="2609989"/>
          <a:ext cx="4575463" cy="770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Индивидуальное консультирование</a:t>
          </a:r>
          <a:endParaRPr lang="ru-RU" sz="2400" kern="1200" dirty="0"/>
        </a:p>
      </dsp:txBody>
      <dsp:txXfrm>
        <a:off x="1398368" y="2609989"/>
        <a:ext cx="4575463" cy="7706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B45E4-47D2-4EB6-B8E0-C33FE22F5D1B}">
      <dsp:nvSpPr>
        <dsp:cNvPr id="0" name=""/>
        <dsp:cNvSpPr/>
      </dsp:nvSpPr>
      <dsp:spPr>
        <a:xfrm rot="5400000">
          <a:off x="440232" y="1629532"/>
          <a:ext cx="1096262" cy="124805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5F445E-A21F-4538-A0E3-1B561A06E5B9}">
      <dsp:nvSpPr>
        <dsp:cNvPr id="0" name=""/>
        <dsp:cNvSpPr/>
      </dsp:nvSpPr>
      <dsp:spPr>
        <a:xfrm>
          <a:off x="945" y="315310"/>
          <a:ext cx="3096314" cy="12917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Ежемесячные выезды в школы</a:t>
          </a:r>
          <a:endParaRPr lang="ru-RU" sz="2500" kern="1200" dirty="0"/>
        </a:p>
      </dsp:txBody>
      <dsp:txXfrm>
        <a:off x="64015" y="378380"/>
        <a:ext cx="2970174" cy="1165622"/>
      </dsp:txXfrm>
    </dsp:sp>
    <dsp:sp modelId="{0754FB45-4645-4EFF-8282-C13422025981}">
      <dsp:nvSpPr>
        <dsp:cNvPr id="0" name=""/>
        <dsp:cNvSpPr/>
      </dsp:nvSpPr>
      <dsp:spPr>
        <a:xfrm>
          <a:off x="2471832" y="438509"/>
          <a:ext cx="1342212" cy="1044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410380-FD46-48A4-87CA-BB62A1EA323B}">
      <dsp:nvSpPr>
        <dsp:cNvPr id="0" name=""/>
        <dsp:cNvSpPr/>
      </dsp:nvSpPr>
      <dsp:spPr>
        <a:xfrm rot="5400000">
          <a:off x="2456443" y="3069689"/>
          <a:ext cx="1096262" cy="124805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EB89C-53FC-46A2-B60A-30034E577423}">
      <dsp:nvSpPr>
        <dsp:cNvPr id="0" name=""/>
        <dsp:cNvSpPr/>
      </dsp:nvSpPr>
      <dsp:spPr>
        <a:xfrm>
          <a:off x="1804492" y="1705428"/>
          <a:ext cx="3009725" cy="12917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Методическая помощь</a:t>
          </a:r>
          <a:endParaRPr lang="ru-RU" sz="2500" kern="1200" dirty="0"/>
        </a:p>
      </dsp:txBody>
      <dsp:txXfrm>
        <a:off x="1867562" y="1768498"/>
        <a:ext cx="2883585" cy="1165622"/>
      </dsp:txXfrm>
    </dsp:sp>
    <dsp:sp modelId="{66151D88-416C-4E95-A61E-123205697676}">
      <dsp:nvSpPr>
        <dsp:cNvPr id="0" name=""/>
        <dsp:cNvSpPr/>
      </dsp:nvSpPr>
      <dsp:spPr>
        <a:xfrm>
          <a:off x="4258826" y="1889585"/>
          <a:ext cx="1342212" cy="1044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DCD37-40B2-4837-97FD-F66569E0A2F0}">
      <dsp:nvSpPr>
        <dsp:cNvPr id="0" name=""/>
        <dsp:cNvSpPr/>
      </dsp:nvSpPr>
      <dsp:spPr>
        <a:xfrm>
          <a:off x="3662466" y="3149967"/>
          <a:ext cx="2822540" cy="12917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Предметные </a:t>
          </a:r>
          <a:r>
            <a:rPr lang="ru-RU" sz="2500" b="0" kern="1200" dirty="0" smtClean="0"/>
            <a:t>недели</a:t>
          </a:r>
          <a:endParaRPr lang="ru-RU" sz="2500" b="0" kern="1200" dirty="0"/>
        </a:p>
      </dsp:txBody>
      <dsp:txXfrm>
        <a:off x="3725536" y="3213037"/>
        <a:ext cx="2696400" cy="11656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D30A-6F60-44D3-B080-ABF6B807022C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B9DF-896E-4F31-95BC-FF532B584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D30A-6F60-44D3-B080-ABF6B807022C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B9DF-896E-4F31-95BC-FF532B584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D30A-6F60-44D3-B080-ABF6B807022C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B9DF-896E-4F31-95BC-FF532B584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D30A-6F60-44D3-B080-ABF6B807022C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B9DF-896E-4F31-95BC-FF532B584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D30A-6F60-44D3-B080-ABF6B807022C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B9DF-896E-4F31-95BC-FF532B584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D30A-6F60-44D3-B080-ABF6B807022C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B9DF-896E-4F31-95BC-FF532B584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D30A-6F60-44D3-B080-ABF6B807022C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B9DF-896E-4F31-95BC-FF532B584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D30A-6F60-44D3-B080-ABF6B807022C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B9DF-896E-4F31-95BC-FF532B584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D30A-6F60-44D3-B080-ABF6B807022C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B9DF-896E-4F31-95BC-FF532B584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D30A-6F60-44D3-B080-ABF6B807022C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B9DF-896E-4F31-95BC-FF532B584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D30A-6F60-44D3-B080-ABF6B807022C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B9DF-896E-4F31-95BC-FF532B584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3D30A-6F60-44D3-B080-ABF6B807022C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BB9DF-896E-4F31-95BC-FF532B584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988840"/>
            <a:ext cx="8280920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Опыт работы муниципального координатора в федеральном проекте «500+»  в 2021 году</a:t>
            </a:r>
          </a:p>
          <a:p>
            <a:pPr algn="ctr"/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Эмблема МБУ ЦРО.PNG"/>
          <p:cNvPicPr>
            <a:picLocks noChangeAspect="1"/>
          </p:cNvPicPr>
          <p:nvPr/>
        </p:nvPicPr>
        <p:blipFill>
          <a:blip r:embed="rId2" cstate="print"/>
          <a:srcRect l="16841" r="17980"/>
          <a:stretch>
            <a:fillRect/>
          </a:stretch>
        </p:blipFill>
        <p:spPr>
          <a:xfrm>
            <a:off x="107504" y="64894"/>
            <a:ext cx="1944216" cy="1635913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</p:pic>
      <p:pic>
        <p:nvPicPr>
          <p:cNvPr id="6" name="Рисунок 5" descr="C:\Users\Андрей\Desktop\управление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4" t="29102" r="15575" b="16536"/>
          <a:stretch>
            <a:fillRect/>
          </a:stretch>
        </p:blipFill>
        <p:spPr bwMode="auto">
          <a:xfrm>
            <a:off x="7020272" y="260648"/>
            <a:ext cx="1763688" cy="111858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8434" name="Picture 2" descr="http://i075.radikal.ru/1702/02/147d3f2e9c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000504"/>
            <a:ext cx="2339752" cy="233975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3500430" y="4581128"/>
            <a:ext cx="5032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Савельян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Наталья Александровна,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главный специалист управления образования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муниципального образования Новокубанский район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52018" y="3945466"/>
            <a:ext cx="3137685" cy="11430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Работа с педагогами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9586" y="908720"/>
            <a:ext cx="3169096" cy="9906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Еженедельные планерные совещания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46224" y="764704"/>
            <a:ext cx="5529230" cy="97421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</a:rPr>
              <a:t>Краткий отчет руководителей школ, кураторов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</a:rPr>
              <a:t> Подведение итогов за прошедшую неделю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</a:rPr>
              <a:t>Постановка целей на следующую неделю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46224" y="3781181"/>
            <a:ext cx="5616625" cy="147157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600" b="1" dirty="0">
                <a:solidFill>
                  <a:schemeClr val="tx1"/>
                </a:solidFill>
              </a:rPr>
              <a:t>А</a:t>
            </a:r>
            <a:r>
              <a:rPr lang="ru-RU" sz="1600" b="1" dirty="0" smtClean="0">
                <a:solidFill>
                  <a:schemeClr val="tx1"/>
                </a:solidFill>
              </a:rPr>
              <a:t>дресная </a:t>
            </a:r>
            <a:r>
              <a:rPr lang="ru-RU" sz="1600" b="1" dirty="0">
                <a:solidFill>
                  <a:schemeClr val="tx1"/>
                </a:solidFill>
              </a:rPr>
              <a:t>диагностика профессиональных </a:t>
            </a:r>
            <a:r>
              <a:rPr lang="ru-RU" sz="1600" b="1" dirty="0" smtClean="0">
                <a:solidFill>
                  <a:schemeClr val="tx1"/>
                </a:solidFill>
              </a:rPr>
              <a:t>дефицитов,</a:t>
            </a:r>
          </a:p>
          <a:p>
            <a:pPr marL="342900" indent="-342900">
              <a:buAutoNum type="arabicPeriod"/>
            </a:pPr>
            <a:r>
              <a:rPr lang="ru-RU" sz="1600" b="1" dirty="0">
                <a:solidFill>
                  <a:schemeClr val="tx1"/>
                </a:solidFill>
              </a:rPr>
              <a:t>У</a:t>
            </a:r>
            <a:r>
              <a:rPr lang="ru-RU" sz="1600" b="1" dirty="0" smtClean="0">
                <a:solidFill>
                  <a:schemeClr val="tx1"/>
                </a:solidFill>
              </a:rPr>
              <a:t>чебно-практические </a:t>
            </a:r>
            <a:r>
              <a:rPr lang="ru-RU" sz="1600" b="1" dirty="0">
                <a:solidFill>
                  <a:schemeClr val="tx1"/>
                </a:solidFill>
              </a:rPr>
              <a:t>индивидуальные занятия для устранения </a:t>
            </a:r>
            <a:r>
              <a:rPr lang="ru-RU" sz="1600" b="1" dirty="0" smtClean="0">
                <a:solidFill>
                  <a:schemeClr val="tx1"/>
                </a:solidFill>
              </a:rPr>
              <a:t>дефицитов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ea typeface="Times New Roman"/>
              </a:rPr>
              <a:t>Консультационная </a:t>
            </a:r>
            <a:r>
              <a:rPr lang="ru-RU" sz="1600" b="1" dirty="0">
                <a:solidFill>
                  <a:schemeClr val="tx1"/>
                </a:solidFill>
                <a:ea typeface="Times New Roman"/>
              </a:rPr>
              <a:t>и методическая </a:t>
            </a:r>
            <a:r>
              <a:rPr lang="ru-RU" sz="1600" b="1" dirty="0" smtClean="0">
                <a:solidFill>
                  <a:schemeClr val="tx1"/>
                </a:solidFill>
                <a:ea typeface="Times New Roman"/>
              </a:rPr>
              <a:t>помощь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</a:rPr>
              <a:t>Курсовая подготовка</a:t>
            </a:r>
          </a:p>
          <a:p>
            <a:pPr marL="342900" indent="-342900">
              <a:buAutoNum type="arabicPeriod"/>
            </a:pP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52018" y="2415548"/>
            <a:ext cx="3065595" cy="9906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Выездные проверки специалистов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54150" y="1899320"/>
            <a:ext cx="5589284" cy="17895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600" b="1" dirty="0">
                <a:solidFill>
                  <a:schemeClr val="tx1"/>
                </a:solidFill>
              </a:rPr>
              <a:t>К</a:t>
            </a:r>
            <a:r>
              <a:rPr lang="ru-RU" sz="1600" b="1" dirty="0" smtClean="0">
                <a:solidFill>
                  <a:schemeClr val="tx1"/>
                </a:solidFill>
              </a:rPr>
              <a:t>онтроль </a:t>
            </a:r>
            <a:r>
              <a:rPr lang="ru-RU" sz="1600" b="1" dirty="0">
                <a:solidFill>
                  <a:schemeClr val="tx1"/>
                </a:solidFill>
              </a:rPr>
              <a:t>преподавания учебных </a:t>
            </a:r>
            <a:r>
              <a:rPr lang="ru-RU" sz="1600" b="1" dirty="0" smtClean="0">
                <a:solidFill>
                  <a:schemeClr val="tx1"/>
                </a:solidFill>
              </a:rPr>
              <a:t>предметов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</a:rPr>
              <a:t>Ведения </a:t>
            </a:r>
            <a:r>
              <a:rPr lang="ru-RU" sz="1600" b="1" dirty="0">
                <a:solidFill>
                  <a:schemeClr val="tx1"/>
                </a:solidFill>
              </a:rPr>
              <a:t>документации администрациями школ, учителями – </a:t>
            </a:r>
            <a:r>
              <a:rPr lang="ru-RU" sz="1600" b="1" dirty="0" smtClean="0">
                <a:solidFill>
                  <a:schemeClr val="tx1"/>
                </a:solidFill>
              </a:rPr>
              <a:t>предметниками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</a:rPr>
              <a:t>Работа </a:t>
            </a:r>
            <a:r>
              <a:rPr lang="ru-RU" sz="1600" b="1" dirty="0">
                <a:solidFill>
                  <a:schemeClr val="tx1"/>
                </a:solidFill>
              </a:rPr>
              <a:t>со слабоуспевающими обучающимися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</a:rPr>
              <a:t>Контроля </a:t>
            </a:r>
            <a:r>
              <a:rPr lang="ru-RU" sz="1600" b="1" dirty="0">
                <a:solidFill>
                  <a:schemeClr val="tx1"/>
                </a:solidFill>
              </a:rPr>
              <a:t>преподавания учебных </a:t>
            </a:r>
            <a:r>
              <a:rPr lang="ru-RU" sz="1600" b="1" dirty="0" smtClean="0">
                <a:solidFill>
                  <a:schemeClr val="tx1"/>
                </a:solidFill>
              </a:rPr>
              <a:t>предметов администрацией </a:t>
            </a:r>
            <a:r>
              <a:rPr lang="ru-RU" sz="1600" b="1" dirty="0">
                <a:solidFill>
                  <a:schemeClr val="tx1"/>
                </a:solidFill>
              </a:rPr>
              <a:t>школы в рамках </a:t>
            </a:r>
            <a:r>
              <a:rPr lang="ru-RU" sz="1600" b="1" dirty="0" err="1">
                <a:solidFill>
                  <a:schemeClr val="tx1"/>
                </a:solidFill>
              </a:rPr>
              <a:t>внутришкольного</a:t>
            </a:r>
            <a:r>
              <a:rPr lang="ru-RU" sz="1600" b="1" dirty="0">
                <a:solidFill>
                  <a:schemeClr val="tx1"/>
                </a:solidFill>
              </a:rPr>
              <a:t> контроля</a:t>
            </a:r>
          </a:p>
        </p:txBody>
      </p:sp>
      <p:sp>
        <p:nvSpPr>
          <p:cNvPr id="13" name="Овал 12"/>
          <p:cNvSpPr/>
          <p:nvPr/>
        </p:nvSpPr>
        <p:spPr>
          <a:xfrm>
            <a:off x="264803" y="5315082"/>
            <a:ext cx="3199101" cy="11430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Курсовая подготовка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87536" y="5369214"/>
            <a:ext cx="5334000" cy="127907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</a:rPr>
              <a:t>«Управление качеством образования в условиях внедрения ФГОС ОО»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solidFill>
                  <a:schemeClr val="tx1"/>
                </a:solidFill>
              </a:rPr>
              <a:t>«Формирование функциональной грамотности </a:t>
            </a:r>
            <a:r>
              <a:rPr lang="ru-RU" sz="1600" b="1" dirty="0" smtClean="0">
                <a:solidFill>
                  <a:schemeClr val="tx1"/>
                </a:solidFill>
              </a:rPr>
              <a:t>обучающихся»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</a:rPr>
              <a:t> «Ступени личностного роста» и др.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849" y="191497"/>
            <a:ext cx="9001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Реализация муниципальной Дорожной карты  500+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138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77635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Деятельность кураторов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146" name="Picture 2" descr="C:\Users\Marina\Desktop\slide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59478"/>
            <a:ext cx="2298078" cy="24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80088438"/>
              </p:ext>
            </p:extLst>
          </p:nvPr>
        </p:nvGraphicFramePr>
        <p:xfrm>
          <a:off x="175224" y="859478"/>
          <a:ext cx="6485007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трелка углом вверх 6"/>
          <p:cNvSpPr/>
          <p:nvPr/>
        </p:nvSpPr>
        <p:spPr>
          <a:xfrm rot="5400000">
            <a:off x="4609975" y="5371243"/>
            <a:ext cx="1068559" cy="1216517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Группа 7"/>
          <p:cNvGrpSpPr/>
          <p:nvPr/>
        </p:nvGrpSpPr>
        <p:grpSpPr>
          <a:xfrm>
            <a:off x="5868144" y="5445222"/>
            <a:ext cx="3024336" cy="1259119"/>
            <a:chOff x="2985857" y="3197114"/>
            <a:chExt cx="1798824" cy="1259119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985857" y="3197114"/>
              <a:ext cx="1798824" cy="1259119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3047333" y="3258590"/>
              <a:ext cx="1675872" cy="11361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kern="1200" dirty="0" smtClean="0"/>
                <a:t>Индивидуальное консультирование</a:t>
              </a:r>
              <a:endParaRPr lang="ru-RU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70428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F:\DSC_04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67" y="4442989"/>
            <a:ext cx="3320679" cy="2213786"/>
          </a:xfrm>
          <a:prstGeom prst="rect">
            <a:avLst/>
          </a:prstGeom>
          <a:noFill/>
        </p:spPr>
      </p:pic>
      <p:pic>
        <p:nvPicPr>
          <p:cNvPr id="22530" name="Picture 2" descr="F:\DSC_0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7444" y="1106900"/>
            <a:ext cx="3797621" cy="31319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D:\документы 2014-2015 учебного года\Тюнникова 2016-2017\фото\День учителя\DSC004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19" y="1106900"/>
            <a:ext cx="4322177" cy="319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177635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Конкурсное движение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Рисунок 7" descr="http://uo-novokub.ucoz.com/_nw/1/6966786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4193" y="4502246"/>
            <a:ext cx="3204121" cy="209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3751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.userapi.com/c837521/v837521022/269b9/HGARzkChBz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633" y="4365104"/>
            <a:ext cx="3681375" cy="190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260616"/>
            <a:ext cx="2675957" cy="200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271293" y="347985"/>
            <a:ext cx="69847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Работа с молодыми педагогами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0648" y="1340768"/>
            <a:ext cx="3288717" cy="246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 descr="C:\Users\888\Desktop\tt9cv2c8fvg.jpg"/>
          <p:cNvPicPr>
            <a:picLocks noChangeAspect="1" noChangeArrowheads="1"/>
          </p:cNvPicPr>
          <p:nvPr/>
        </p:nvPicPr>
        <p:blipFill>
          <a:blip r:embed="rId5"/>
          <a:srcRect l="9982" t="21398" r="13014" b="5847"/>
          <a:stretch>
            <a:fillRect/>
          </a:stretch>
        </p:blipFill>
        <p:spPr bwMode="auto">
          <a:xfrm>
            <a:off x="4644008" y="1242402"/>
            <a:ext cx="4073672" cy="2564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40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p.userapi.com/c837520/v837520022/23dfc/DW2nWkQ6et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357562"/>
            <a:ext cx="4388498" cy="299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888\Desktop\95448593.jpg"/>
          <p:cNvPicPr>
            <a:picLocks noChangeAspect="1" noChangeArrowheads="1"/>
          </p:cNvPicPr>
          <p:nvPr/>
        </p:nvPicPr>
        <p:blipFill>
          <a:blip r:embed="rId3"/>
          <a:srcRect t="28000" r="-545"/>
          <a:stretch>
            <a:fillRect/>
          </a:stretch>
        </p:blipFill>
        <p:spPr bwMode="auto">
          <a:xfrm>
            <a:off x="357158" y="1714487"/>
            <a:ext cx="5143536" cy="276369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98324" y="188640"/>
            <a:ext cx="831929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Ежегодные форумы </a:t>
            </a:r>
          </a:p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«Сто дней до ЕГЭ»</a:t>
            </a: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«Живем интересно, сдадим ОГЭ честно»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7587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F:\семинар в СОШ № 16\P10906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000"/>
            <a:ext cx="4081497" cy="3060948"/>
          </a:xfrm>
          <a:prstGeom prst="rect">
            <a:avLst/>
          </a:prstGeom>
          <a:noFill/>
        </p:spPr>
      </p:pic>
      <p:pic>
        <p:nvPicPr>
          <p:cNvPr id="49157" name="Picture 5" descr="F:\семинар в СОШ № 16\P10906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8006"/>
            <a:ext cx="4023372" cy="3017357"/>
          </a:xfrm>
          <a:prstGeom prst="rect">
            <a:avLst/>
          </a:prstGeom>
          <a:noFill/>
        </p:spPr>
      </p:pic>
      <p:pic>
        <p:nvPicPr>
          <p:cNvPr id="49158" name="Picture 6" descr="F:\семинар в СОШ № 16\P10906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429001"/>
            <a:ext cx="4058868" cy="30439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24859" y="764704"/>
            <a:ext cx="421769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Муниципальные совещания директоров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37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rina\Desktop\Ecj-hzwXoAY4ft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863" y="-42366"/>
            <a:ext cx="1289137" cy="131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Андрей\Desktop\управление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4" t="29102" r="15575" b="16536"/>
          <a:stretch>
            <a:fillRect/>
          </a:stretch>
        </p:blipFill>
        <p:spPr bwMode="auto">
          <a:xfrm>
            <a:off x="193140" y="136063"/>
            <a:ext cx="1786572" cy="11326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6691"/>
            <a:ext cx="3491880" cy="2327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" r="31642"/>
          <a:stretch/>
        </p:blipFill>
        <p:spPr>
          <a:xfrm>
            <a:off x="5831633" y="4156392"/>
            <a:ext cx="3294164" cy="26944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7405"/>
            <a:ext cx="3491880" cy="26134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579" y="2780928"/>
            <a:ext cx="3275856" cy="24568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32" y="1340174"/>
            <a:ext cx="3312368" cy="248427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43808" y="136063"/>
            <a:ext cx="421769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Центры образования «Точка роста»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55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77635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Организация работы на 2022 год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5631169"/>
              </p:ext>
            </p:extLst>
          </p:nvPr>
        </p:nvGraphicFramePr>
        <p:xfrm>
          <a:off x="179512" y="823966"/>
          <a:ext cx="8712968" cy="5773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89649" y="5229200"/>
            <a:ext cx="8712968" cy="10080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Группа 8"/>
          <p:cNvGrpSpPr/>
          <p:nvPr/>
        </p:nvGrpSpPr>
        <p:grpSpPr>
          <a:xfrm>
            <a:off x="539552" y="5045575"/>
            <a:ext cx="7272808" cy="1524046"/>
            <a:chOff x="74398" y="2605032"/>
            <a:chExt cx="7272808" cy="1524046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74398" y="2605032"/>
              <a:ext cx="7272808" cy="152404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74398" y="2679430"/>
              <a:ext cx="6706384" cy="13752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0531" tIns="0" rIns="230531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/>
                <a:t>Деятельность кураторов школ</a:t>
              </a:r>
              <a:endParaRPr lang="ru-RU" sz="2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2341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843" cy="6876570"/>
          </a:xfrm>
          <a:prstGeom prst="rect">
            <a:avLst/>
          </a:prstGeom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3206457" y="4653136"/>
            <a:ext cx="5904656" cy="1938992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Савельян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 Наталья Александровна</a:t>
            </a:r>
          </a:p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Контакты:</a:t>
            </a:r>
          </a:p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раб.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Телефон: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+7(86195)30224,</a:t>
            </a:r>
          </a:p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моб.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телефон: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+7(906)4360502</a:t>
            </a:r>
          </a:p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адрес эл.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Почты: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itchFamily="18" charset="0"/>
              </a:rPr>
              <a:t>dsavelyan@mail.ru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4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Эмблема МБУ ЦРО.PNG"/>
          <p:cNvPicPr>
            <a:picLocks noChangeAspect="1"/>
          </p:cNvPicPr>
          <p:nvPr/>
        </p:nvPicPr>
        <p:blipFill>
          <a:blip r:embed="rId2" cstate="print"/>
          <a:srcRect l="16841" r="17980"/>
          <a:stretch>
            <a:fillRect/>
          </a:stretch>
        </p:blipFill>
        <p:spPr>
          <a:xfrm>
            <a:off x="-24762" y="-25297"/>
            <a:ext cx="2160240" cy="1677878"/>
          </a:xfrm>
          <a:prstGeom prst="rect">
            <a:avLst/>
          </a:prstGeom>
        </p:spPr>
      </p:pic>
      <p:pic>
        <p:nvPicPr>
          <p:cNvPr id="5" name="Рисунок 4" descr="C:\Users\Андрей\Desktop\управление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4" t="29102" r="15575" b="16536"/>
          <a:stretch>
            <a:fillRect/>
          </a:stretch>
        </p:blipFill>
        <p:spPr bwMode="auto">
          <a:xfrm>
            <a:off x="7020272" y="25978"/>
            <a:ext cx="2123728" cy="10801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07196488"/>
              </p:ext>
            </p:extLst>
          </p:nvPr>
        </p:nvGraphicFramePr>
        <p:xfrm>
          <a:off x="2411760" y="1407641"/>
          <a:ext cx="6564642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7529"/>
            <a:ext cx="2786292" cy="186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07704" y="75046"/>
            <a:ext cx="4729554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Образовательные организации </a:t>
            </a:r>
          </a:p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Новокубанского района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055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88\Desktop\a486bed8f117955735a58a09f9231c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227443"/>
            <a:ext cx="3829043" cy="2871782"/>
          </a:xfrm>
          <a:prstGeom prst="rect">
            <a:avLst/>
          </a:prstGeom>
          <a:noFill/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102430" y="6099225"/>
            <a:ext cx="3455814" cy="7269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КУРАТОРЫ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91" y="548680"/>
            <a:ext cx="4236758" cy="215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0305"/>
            <a:ext cx="2805485" cy="217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7"/>
          <p:cNvSpPr txBox="1">
            <a:spLocks/>
          </p:cNvSpPr>
          <p:nvPr/>
        </p:nvSpPr>
        <p:spPr>
          <a:xfrm>
            <a:off x="222334" y="2705114"/>
            <a:ext cx="4429156" cy="55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>
                <a:solidFill>
                  <a:srgbClr val="002060"/>
                </a:solidFill>
              </a:rPr>
              <a:t>Управление образования</a:t>
            </a:r>
          </a:p>
          <a:p>
            <a:pPr algn="l"/>
            <a:endParaRPr lang="ru-RU" sz="3600" b="1" dirty="0" smtClean="0">
              <a:solidFill>
                <a:srgbClr val="002060"/>
              </a:solidFill>
            </a:endParaRPr>
          </a:p>
        </p:txBody>
      </p:sp>
      <p:sp>
        <p:nvSpPr>
          <p:cNvPr id="11" name="Подзаголовок 7"/>
          <p:cNvSpPr txBox="1">
            <a:spLocks/>
          </p:cNvSpPr>
          <p:nvPr/>
        </p:nvSpPr>
        <p:spPr>
          <a:xfrm>
            <a:off x="4733815" y="2806617"/>
            <a:ext cx="4429156" cy="550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002060"/>
                </a:solidFill>
              </a:rPr>
              <a:t>МБУ «Центр развития образования»</a:t>
            </a:r>
          </a:p>
          <a:p>
            <a:pPr algn="l"/>
            <a:endParaRPr lang="ru-RU" sz="3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08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411760" y="116632"/>
            <a:ext cx="52581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Закрепление кураторов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59101697"/>
              </p:ext>
            </p:extLst>
          </p:nvPr>
        </p:nvGraphicFramePr>
        <p:xfrm>
          <a:off x="2267744" y="620688"/>
          <a:ext cx="6228184" cy="5893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 flipH="1">
            <a:off x="179512" y="4005064"/>
            <a:ext cx="374441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КУРАТОРЫ:</a:t>
            </a:r>
          </a:p>
          <a:p>
            <a:r>
              <a:rPr lang="ru-RU" sz="2000" dirty="0"/>
              <a:t>СОШ № 1 - Бородина Г.Л.,</a:t>
            </a:r>
          </a:p>
          <a:p>
            <a:r>
              <a:rPr lang="ru-RU" sz="2000" dirty="0"/>
              <a:t>СОШ № 9 - Таскина С.Г.,</a:t>
            </a:r>
          </a:p>
          <a:p>
            <a:r>
              <a:rPr lang="ru-RU" sz="2000" dirty="0"/>
              <a:t>ООШ № 12 - Минина Е.Е.,</a:t>
            </a:r>
          </a:p>
          <a:p>
            <a:r>
              <a:rPr lang="ru-RU" sz="2000" dirty="0"/>
              <a:t>СОШ № 16 - </a:t>
            </a:r>
            <a:r>
              <a:rPr lang="ru-RU" sz="2000" dirty="0" err="1"/>
              <a:t>Мусихин</a:t>
            </a:r>
            <a:r>
              <a:rPr lang="ru-RU" sz="2000" dirty="0"/>
              <a:t> А.А.,</a:t>
            </a:r>
          </a:p>
          <a:p>
            <a:r>
              <a:rPr lang="ru-RU" sz="2000" dirty="0"/>
              <a:t>СОШ № 17 - Малышева Н.Н.,</a:t>
            </a:r>
          </a:p>
          <a:p>
            <a:r>
              <a:rPr lang="ru-RU" sz="2000" dirty="0"/>
              <a:t>ООШ № 23 – Бондаренко Е.В.,</a:t>
            </a:r>
          </a:p>
          <a:p>
            <a:r>
              <a:rPr lang="ru-RU" sz="2000" dirty="0"/>
              <a:t>ООШ № 27 - </a:t>
            </a:r>
            <a:r>
              <a:rPr lang="ru-RU" sz="2000" dirty="0" err="1"/>
              <a:t>Шумеева</a:t>
            </a:r>
            <a:r>
              <a:rPr lang="ru-RU" sz="2000" dirty="0"/>
              <a:t> Т.В.</a:t>
            </a:r>
          </a:p>
        </p:txBody>
      </p:sp>
    </p:spTree>
    <p:extLst>
      <p:ext uri="{BB962C8B-B14F-4D97-AF65-F5344CB8AC3E}">
        <p14:creationId xmlns:p14="http://schemas.microsoft.com/office/powerpoint/2010/main" val="343709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ina\Desktop\рис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7898" cy="218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27784" y="352696"/>
            <a:ext cx="61926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Рисковые профили школ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15933437"/>
              </p:ext>
            </p:extLst>
          </p:nvPr>
        </p:nvGraphicFramePr>
        <p:xfrm>
          <a:off x="1571836" y="1268760"/>
          <a:ext cx="657639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724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enzowall.ru/oo/47/tri_krasnyh_shesterenki_lyudi_malenkie_shesterni_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99347" cy="2499592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51520" y="4365104"/>
            <a:ext cx="2915816" cy="2204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Муниципальный координатор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660232" y="4725144"/>
            <a:ext cx="2232248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Технический специалист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139952" y="1484784"/>
            <a:ext cx="2232248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Кураторы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347864" y="4149080"/>
            <a:ext cx="3208118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Расширенный семинар-совещание</a:t>
            </a:r>
          </a:p>
          <a:p>
            <a:pPr algn="ctr"/>
            <a:r>
              <a:rPr lang="ru-RU" sz="2400" dirty="0" smtClean="0"/>
              <a:t>(февраль</a:t>
            </a:r>
          </a:p>
          <a:p>
            <a:pPr algn="ctr"/>
            <a:r>
              <a:rPr lang="ru-RU" sz="2400" dirty="0" smtClean="0"/>
              <a:t> 2021 г.)</a:t>
            </a:r>
            <a:endParaRPr lang="ru-RU" sz="2400" dirty="0"/>
          </a:p>
        </p:txBody>
      </p:sp>
      <p:sp>
        <p:nvSpPr>
          <p:cNvPr id="10" name="Овал 9"/>
          <p:cNvSpPr/>
          <p:nvPr/>
        </p:nvSpPr>
        <p:spPr>
          <a:xfrm>
            <a:off x="6156176" y="2492896"/>
            <a:ext cx="2987824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Специалисты МБУ «ЦРО»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368152" y="2564904"/>
            <a:ext cx="2771800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Руководители школ-участниц проекта</a:t>
            </a:r>
          </a:p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99347" y="103822"/>
            <a:ext cx="51446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Организационная работа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207359"/>
            <a:ext cx="57606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Муниципальный </a:t>
            </a:r>
          </a:p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центр  наставничества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8" name="Picture 2" descr="C:\Users\Marina\Desktop\img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24" y="50553"/>
            <a:ext cx="2072698" cy="157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rina\Desktop\Screenshot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24" y="1916832"/>
            <a:ext cx="2515625" cy="350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10260450"/>
              </p:ext>
            </p:extLst>
          </p:nvPr>
        </p:nvGraphicFramePr>
        <p:xfrm>
          <a:off x="2846647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Рисунок 6" descr="Эмблема МБУ ЦРО.PNG"/>
          <p:cNvPicPr>
            <a:picLocks noChangeAspect="1"/>
          </p:cNvPicPr>
          <p:nvPr/>
        </p:nvPicPr>
        <p:blipFill>
          <a:blip r:embed="rId9" cstate="print"/>
          <a:srcRect l="16841" r="17980"/>
          <a:stretch>
            <a:fillRect/>
          </a:stretch>
        </p:blipFill>
        <p:spPr>
          <a:xfrm>
            <a:off x="6961414" y="5202759"/>
            <a:ext cx="2160240" cy="167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08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6" y="182706"/>
            <a:ext cx="57606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Муниципальный </a:t>
            </a:r>
          </a:p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центр  наставничества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Picture 2" descr="C:\Users\Marina\Desktop\img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36"/>
            <a:ext cx="1856674" cy="141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11576582"/>
              </p:ext>
            </p:extLst>
          </p:nvPr>
        </p:nvGraphicFramePr>
        <p:xfrm>
          <a:off x="755576" y="1556792"/>
          <a:ext cx="763284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2597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3848" y="177635"/>
            <a:ext cx="57606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Тьюторский</a:t>
            </a: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консультационный пункт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8" name="Picture 2" descr="C:\Users\Marina\Desktop\img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77" y="139996"/>
            <a:ext cx="1914951" cy="145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91166076"/>
              </p:ext>
            </p:extLst>
          </p:nvPr>
        </p:nvGraphicFramePr>
        <p:xfrm>
          <a:off x="2846647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C:\Users\Marina\Desktop\Screenshot_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34" y="1772816"/>
            <a:ext cx="2752842" cy="374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Эмблема МБУ ЦРО.PNG"/>
          <p:cNvPicPr>
            <a:picLocks noChangeAspect="1"/>
          </p:cNvPicPr>
          <p:nvPr/>
        </p:nvPicPr>
        <p:blipFill>
          <a:blip r:embed="rId9" cstate="print"/>
          <a:srcRect l="16841" r="17980"/>
          <a:stretch>
            <a:fillRect/>
          </a:stretch>
        </p:blipFill>
        <p:spPr>
          <a:xfrm>
            <a:off x="7092279" y="5216298"/>
            <a:ext cx="1991433" cy="154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088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420</Words>
  <Application>Microsoft Office PowerPoint</Application>
  <PresentationFormat>Экран (4:3)</PresentationFormat>
  <Paragraphs>99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Суптеля</dc:creator>
  <cp:lastModifiedBy>1</cp:lastModifiedBy>
  <cp:revision>157</cp:revision>
  <dcterms:created xsi:type="dcterms:W3CDTF">2017-10-18T08:05:02Z</dcterms:created>
  <dcterms:modified xsi:type="dcterms:W3CDTF">2022-04-27T06:51:50Z</dcterms:modified>
</cp:coreProperties>
</file>