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65" r:id="rId3"/>
    <p:sldId id="281" r:id="rId4"/>
    <p:sldId id="282" r:id="rId5"/>
    <p:sldId id="266" r:id="rId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1E4969"/>
    <a:srgbClr val="3A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00" y="-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81EBA-3131-4520-B166-1C05E59E1C64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3DDD0-A215-4DF7-9B12-3DB30E7FC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4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6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7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7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3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3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3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1F53-C494-44FB-8A61-4D3FD9B43A5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29C7-E53E-4CB0-BFBF-9902A9BBB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6564" y="-280894"/>
            <a:ext cx="8695765" cy="401021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E4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E496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РЕКОМЕНДУЕМЫЕ ЛИТЕРАТУРНЫЕ ПРОИЗВЕДЕНИЯ ДЛЯ ДЕТЕЙ МЛАДШЕГО </a:t>
            </a:r>
            <a:r>
              <a:rPr lang="ru-RU" sz="2800" b="1" dirty="0">
                <a:solidFill>
                  <a:srgbClr val="1E496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800" b="1" dirty="0" smtClean="0">
                <a:solidFill>
                  <a:srgbClr val="1E496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КОЛЬНОГО ВОЗРАСТА</a:t>
            </a:r>
            <a:endParaRPr lang="ru-RU" sz="2800" b="1" dirty="0">
              <a:solidFill>
                <a:srgbClr val="1E496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4396908"/>
            <a:ext cx="5205505" cy="1655762"/>
          </a:xfrm>
        </p:spPr>
        <p:txBody>
          <a:bodyPr>
            <a:normAutofit/>
          </a:bodyPr>
          <a:lstStyle/>
          <a:p>
            <a:pPr algn="r"/>
            <a:r>
              <a:rPr lang="ru-RU" sz="2100" dirty="0" smtClean="0"/>
              <a:t>Лисицын Игорь Анатольевич, методист </a:t>
            </a:r>
            <a:r>
              <a:rPr lang="ru-RU" sz="2100" dirty="0"/>
              <a:t>кафедры начального образования </a:t>
            </a:r>
            <a:r>
              <a:rPr lang="ru-RU" sz="2100" dirty="0" smtClean="0"/>
              <a:t>ГБОУ ИРО </a:t>
            </a:r>
            <a:r>
              <a:rPr lang="ru-RU" sz="2100" dirty="0"/>
              <a:t>Краснодарского </a:t>
            </a:r>
            <a:r>
              <a:rPr lang="ru-RU" sz="2100" dirty="0" smtClean="0"/>
              <a:t>края</a:t>
            </a:r>
            <a:endParaRPr lang="ru-RU" sz="21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3977" y="422363"/>
            <a:ext cx="7992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НЕДЕЛЯ ПРАВЛСЛАВНОЙ КНИГИ В ГБОУ ИРО КРАСНОДАРСКОГО КРАЯ</a:t>
            </a:r>
          </a:p>
          <a:p>
            <a:pPr algn="ctr"/>
            <a:r>
              <a:rPr lang="ru-RU" sz="2000" b="1" dirty="0" smtClean="0"/>
              <a:t>20.04.2022 – 26.04.2022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42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014" y="1806596"/>
            <a:ext cx="1085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2000" dirty="0">
              <a:solidFill>
                <a:srgbClr val="1E496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0357" y="2006650"/>
            <a:ext cx="7351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Святой Александр Невский, </a:t>
            </a:r>
            <a:r>
              <a:rPr lang="ru-RU" b="1" dirty="0" err="1"/>
              <a:t>Ананичев</a:t>
            </a:r>
            <a:r>
              <a:rPr lang="ru-RU" b="1" dirty="0"/>
              <a:t> А.</a:t>
            </a:r>
          </a:p>
          <a:p>
            <a:r>
              <a:rPr lang="ru-RU" b="1" dirty="0"/>
              <a:t>Год издания 2021</a:t>
            </a:r>
          </a:p>
          <a:p>
            <a:r>
              <a:rPr lang="ru-RU" b="1" dirty="0"/>
              <a:t>Издательство Московской Патриархии</a:t>
            </a:r>
          </a:p>
          <a:p>
            <a:r>
              <a:rPr lang="ru-RU" b="1" dirty="0"/>
              <a:t>Жанр детская литература, жития святых, художественно-историческая литература</a:t>
            </a:r>
          </a:p>
          <a:p>
            <a:r>
              <a:rPr lang="ru-RU" b="1" dirty="0"/>
              <a:t>Количество страниц 92 с, ISBN 978-5-88017-834-6</a:t>
            </a:r>
          </a:p>
          <a:p>
            <a:r>
              <a:rPr lang="ru-RU" b="1" dirty="0"/>
              <a:t>Гриф Допущено к распространению Издательским Советом Русской Православной Церкви</a:t>
            </a:r>
          </a:p>
          <a:p>
            <a:r>
              <a:rPr lang="ru-RU" b="1" dirty="0"/>
              <a:t>Номер ИС РПЦ ИС Р21-108-3119</a:t>
            </a:r>
          </a:p>
          <a:p>
            <a:r>
              <a:rPr lang="ru-RU" b="1" dirty="0"/>
              <a:t>Тираж 3000 </a:t>
            </a:r>
            <a:r>
              <a:rPr lang="ru-RU" b="1" dirty="0" err="1"/>
              <a:t>экз,Артикул</a:t>
            </a:r>
            <a:r>
              <a:rPr lang="ru-RU" b="1" dirty="0"/>
              <a:t> 103429</a:t>
            </a:r>
            <a:endParaRPr lang="ru-RU" b="1" dirty="0"/>
          </a:p>
        </p:txBody>
      </p:sp>
      <p:pic>
        <p:nvPicPr>
          <p:cNvPr id="1026" name="Picture 2" descr="https://rop.ru/d/3000/d/210323__AN_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8" y="1806596"/>
            <a:ext cx="4383156" cy="43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0294" y="381864"/>
            <a:ext cx="4985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Книга «Святой </a:t>
            </a:r>
            <a:r>
              <a:rPr lang="ru-RU" sz="2400" b="1" dirty="0"/>
              <a:t>Александр </a:t>
            </a:r>
            <a:r>
              <a:rPr lang="ru-RU" sz="2400" b="1" dirty="0" smtClean="0"/>
              <a:t>Невский»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8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014" y="1806596"/>
            <a:ext cx="1085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2000" dirty="0">
              <a:solidFill>
                <a:srgbClr val="1E496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2669" y="2428513"/>
            <a:ext cx="73516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Книга представляет собой художественный пересказ жития благоверного князя Александра Невского для детей в кратком изложении. Среди русских святых он занимает особое место как покровитель страны, законной власти, как </a:t>
            </a:r>
            <a:r>
              <a:rPr lang="ru-RU" b="1" dirty="0" smtClean="0"/>
              <a:t>пример </a:t>
            </a:r>
            <a:r>
              <a:rPr lang="ru-RU" b="1" dirty="0"/>
              <a:t>жертвенного служения народу. Благоверный князь Александр Ярославич был мудрым </a:t>
            </a:r>
            <a:r>
              <a:rPr lang="ru-RU" b="1" dirty="0" smtClean="0"/>
              <a:t>правителем</a:t>
            </a:r>
            <a:r>
              <a:rPr lang="ru-RU" b="1" dirty="0"/>
              <a:t>, талантливым полководцем, мужественным воином и блестящим дипломатом. Потому так важно современникам знать и не только знать, а еще молиться, подражать святому и его </a:t>
            </a:r>
            <a:r>
              <a:rPr lang="ru-RU" b="1" dirty="0" smtClean="0"/>
              <a:t>благочестивой </a:t>
            </a:r>
            <a:r>
              <a:rPr lang="ru-RU" b="1" dirty="0"/>
              <a:t>жизни. Книга обращена ко всем, кому дорога русская история, кто чтит патриотические традиции, основанные на высокой духовности, идеалах верности, жертвенности и отваги.</a:t>
            </a:r>
          </a:p>
        </p:txBody>
      </p:sp>
      <p:pic>
        <p:nvPicPr>
          <p:cNvPr id="1026" name="Picture 2" descr="https://rop.ru/d/3000/d/210323__AN_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8" y="1806596"/>
            <a:ext cx="4383156" cy="43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6806" y="451438"/>
            <a:ext cx="4985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Книга «Святой Александр Невский»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0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014" y="1806596"/>
            <a:ext cx="1085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2000" dirty="0">
              <a:solidFill>
                <a:srgbClr val="1E496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2044" y="1305391"/>
            <a:ext cx="73516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Содержание: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Святой </a:t>
            </a:r>
            <a:r>
              <a:rPr lang="ru-RU" sz="1400" b="1" dirty="0"/>
              <a:t>Александр Невский — символ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От доброго корня – добрый плод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Надежда земли Русской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Господин Великий Новгород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Татары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Наперекор врагу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 в силе Бог, а в правде!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Крестоносцы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Славная победа на озере Чудском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Выбирая меньшее зло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Великий князь Владимирский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Беседа с кардиналами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Финский поход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Мятеж в Новгороде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Снова в Орде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Закатилось солнце земли Русской!..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Великий полководец и защитник православной веры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Тропарь благоверного князя Александра Невского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Кондак благоверного князя Александра Невского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Величание благоверного князя Александра Невского</a:t>
            </a:r>
          </a:p>
        </p:txBody>
      </p:sp>
      <p:pic>
        <p:nvPicPr>
          <p:cNvPr id="1026" name="Picture 2" descr="https://rop.ru/d/3000/d/210323__AN_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8" y="1806596"/>
            <a:ext cx="4383156" cy="43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6806" y="451438"/>
            <a:ext cx="4985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Книга «Святой Александр Невский»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51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270</Words>
  <Application>Microsoft Office PowerPoint</Application>
  <PresentationFormat>Произвольный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РЕКОМЕНДУЕМЫЕ ЛИТЕРАТУРНЫЕ ПРОИЗВЕДЕНИЯ ДЛЯ ДЕТЕЙ МЛАДШЕГО 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1</cp:lastModifiedBy>
  <cp:revision>49</cp:revision>
  <cp:lastPrinted>2021-10-14T14:18:18Z</cp:lastPrinted>
  <dcterms:created xsi:type="dcterms:W3CDTF">2021-10-14T12:14:22Z</dcterms:created>
  <dcterms:modified xsi:type="dcterms:W3CDTF">2022-04-21T13:24:59Z</dcterms:modified>
</cp:coreProperties>
</file>