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62" r:id="rId2"/>
    <p:sldId id="322" r:id="rId3"/>
    <p:sldId id="325" r:id="rId4"/>
    <p:sldId id="326" r:id="rId5"/>
    <p:sldId id="327" r:id="rId6"/>
    <p:sldId id="328" r:id="rId7"/>
    <p:sldId id="324" r:id="rId8"/>
    <p:sldId id="323" r:id="rId9"/>
    <p:sldId id="329" r:id="rId10"/>
    <p:sldId id="330" r:id="rId11"/>
    <p:sldId id="331" r:id="rId12"/>
    <p:sldId id="332" r:id="rId13"/>
    <p:sldId id="333" r:id="rId14"/>
    <p:sldId id="334" r:id="rId15"/>
    <p:sldId id="335" r:id="rId16"/>
    <p:sldId id="336" r:id="rId17"/>
    <p:sldId id="337" r:id="rId18"/>
    <p:sldId id="338" r:id="rId19"/>
    <p:sldId id="339" r:id="rId20"/>
    <p:sldId id="340" r:id="rId21"/>
    <p:sldId id="341" r:id="rId22"/>
    <p:sldId id="342" r:id="rId23"/>
    <p:sldId id="347" r:id="rId24"/>
    <p:sldId id="348" r:id="rId25"/>
    <p:sldId id="349" r:id="rId26"/>
    <p:sldId id="350" r:id="rId27"/>
    <p:sldId id="351" r:id="rId28"/>
    <p:sldId id="352" r:id="rId29"/>
    <p:sldId id="353" r:id="rId30"/>
    <p:sldId id="354" r:id="rId31"/>
    <p:sldId id="355" r:id="rId32"/>
    <p:sldId id="356" r:id="rId33"/>
    <p:sldId id="357" r:id="rId34"/>
    <p:sldId id="343" r:id="rId35"/>
    <p:sldId id="344" r:id="rId36"/>
    <p:sldId id="345" r:id="rId37"/>
    <p:sldId id="346" r:id="rId38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F9999"/>
    <a:srgbClr val="CCECFF"/>
    <a:srgbClr val="CCFFCC"/>
    <a:srgbClr val="FFFF99"/>
    <a:srgbClr val="99FF99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9643" autoAdjust="0"/>
  </p:normalViewPr>
  <p:slideViewPr>
    <p:cSldViewPr snapToGrid="0">
      <p:cViewPr varScale="1">
        <p:scale>
          <a:sx n="104" d="100"/>
          <a:sy n="104" d="100"/>
        </p:scale>
        <p:origin x="816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48C7C-8DBA-4115-9D0E-EFCE7AA89E52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7AD044-08E3-40ED-9669-C48106387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739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0DDE2-3D17-4085-A182-EFAF4A4761F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7309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Работа с программой развития не начата</a:t>
            </a:r>
            <a:r>
              <a:rPr lang="en-US" baseline="0" dirty="0" smtClean="0"/>
              <a:t>: </a:t>
            </a:r>
            <a:r>
              <a:rPr lang="ru-RU" baseline="0" dirty="0" smtClean="0"/>
              <a:t>даты не проставлены, документы не подгружены, комментариев нет.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D044-08E3-40ED-9669-C481063872A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3645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Работа с программой развития не начата</a:t>
            </a:r>
            <a:r>
              <a:rPr lang="en-US" baseline="0" dirty="0" smtClean="0"/>
              <a:t>: </a:t>
            </a:r>
            <a:r>
              <a:rPr lang="ru-RU" baseline="0" dirty="0" smtClean="0"/>
              <a:t>даты не проставлены, документы не подгружены, комментариев нет.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D044-08E3-40ED-9669-C481063872A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766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Работа с программой развития не начата</a:t>
            </a:r>
            <a:r>
              <a:rPr lang="en-US" baseline="0" dirty="0" smtClean="0"/>
              <a:t>: </a:t>
            </a:r>
            <a:r>
              <a:rPr lang="ru-RU" baseline="0" dirty="0" smtClean="0"/>
              <a:t>даты не проставлены, документы не подгружены, комментариев нет.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D044-08E3-40ED-9669-C481063872AA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03687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Работа с программой развития не начата</a:t>
            </a:r>
            <a:r>
              <a:rPr lang="en-US" baseline="0" dirty="0" smtClean="0"/>
              <a:t>: </a:t>
            </a:r>
            <a:r>
              <a:rPr lang="ru-RU" baseline="0" dirty="0" smtClean="0"/>
              <a:t>даты проставлены только в концепции ПР, документы не подгружены, комментариев нет.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D044-08E3-40ED-9669-C481063872AA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8595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Комментарии содержательны,</a:t>
            </a:r>
            <a:r>
              <a:rPr lang="ru-RU" baseline="0" dirty="0" smtClean="0"/>
              <a:t> куратор взаимодействует со школой. Документы на доработке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D044-08E3-40ED-9669-C481063872A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7081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Работа с программой развития не начата</a:t>
            </a:r>
            <a:r>
              <a:rPr lang="en-US" baseline="0" dirty="0" smtClean="0"/>
              <a:t>: </a:t>
            </a:r>
            <a:r>
              <a:rPr lang="ru-RU" baseline="0" dirty="0" smtClean="0"/>
              <a:t>документы не подгружены. Комментарии есть, но они для галочки и их мало.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D044-08E3-40ED-9669-C481063872AA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1340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D044-08E3-40ED-9669-C481063872AA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4684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Работа с программой развития не начата</a:t>
            </a:r>
            <a:r>
              <a:rPr lang="en-US" baseline="0" dirty="0" smtClean="0"/>
              <a:t>: </a:t>
            </a:r>
            <a:r>
              <a:rPr lang="ru-RU" baseline="0" dirty="0" smtClean="0"/>
              <a:t>даты не проставлены, документы не подгружены, комментариев нет.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D044-08E3-40ED-9669-C481063872AA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3478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Работа с программой развития не начата</a:t>
            </a:r>
            <a:r>
              <a:rPr lang="en-US" baseline="0" dirty="0" smtClean="0"/>
              <a:t>:</a:t>
            </a:r>
            <a:r>
              <a:rPr lang="ru-RU" baseline="0" dirty="0" smtClean="0"/>
              <a:t> документы не подгружены, комментариев нет.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D044-08E3-40ED-9669-C481063872AA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5050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Работа с программой развития не начата</a:t>
            </a:r>
            <a:r>
              <a:rPr lang="en-US" baseline="0" dirty="0" smtClean="0"/>
              <a:t>: </a:t>
            </a:r>
            <a:r>
              <a:rPr lang="ru-RU" baseline="0" dirty="0" smtClean="0"/>
              <a:t>документы не подгружены, комментарии не содержательны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D044-08E3-40ED-9669-C481063872AA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8006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D044-08E3-40ED-9669-C481063872A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81512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Работа с программой развития не начата</a:t>
            </a:r>
            <a:r>
              <a:rPr lang="en-US" baseline="0" dirty="0" smtClean="0"/>
              <a:t>: </a:t>
            </a:r>
            <a:r>
              <a:rPr lang="ru-RU" baseline="0" dirty="0" smtClean="0"/>
              <a:t>даты не проставлены, документы не подгружены, комментарии не содержательны.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D044-08E3-40ED-9669-C481063872AA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9987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Документы подгружены (утверждены), даты проставлены. Комментарии школы</a:t>
            </a:r>
            <a:r>
              <a:rPr lang="ru-RU" baseline="0" dirty="0" smtClean="0"/>
              <a:t> для галочки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D044-08E3-40ED-9669-C481063872AA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99600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Документы на стадии выполнения и доработки, комментарии не содержательны, для галочки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D044-08E3-40ED-9669-C481063872AA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05832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Работа с программой развития не начата</a:t>
            </a:r>
            <a:r>
              <a:rPr lang="en-US" baseline="0" dirty="0" smtClean="0"/>
              <a:t>: </a:t>
            </a:r>
            <a:r>
              <a:rPr lang="ru-RU" baseline="0" dirty="0" smtClean="0"/>
              <a:t>даты не проставлены, документы не подгружены, комментариев не содержательны, их мало, нет обратной связи со стороны школы.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D044-08E3-40ED-9669-C481063872AA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1346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Работа с программой развития не начата</a:t>
            </a:r>
            <a:r>
              <a:rPr lang="en-US" baseline="0" dirty="0" smtClean="0"/>
              <a:t>: </a:t>
            </a:r>
            <a:r>
              <a:rPr lang="ru-RU" baseline="0" dirty="0" smtClean="0"/>
              <a:t>даты не проставлены, документы не подгружены, комментарии не содержательны, не виден ход работы. Пишут что оказана помощь в составлении документов, но в МЭДК их нет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D044-08E3-40ED-9669-C481063872AA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3490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D044-08E3-40ED-9669-C481063872AA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29219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Документы</a:t>
            </a:r>
            <a:r>
              <a:rPr lang="ru-RU" baseline="0" dirty="0" smtClean="0"/>
              <a:t> на доработке в стадии выполнения, комментарии школы не достаточны, работа не видна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D044-08E3-40ED-9669-C481063872AA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6090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D044-08E3-40ED-9669-C481063872AA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19923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D044-08E3-40ED-9669-C481063872AA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56598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Работа с программой развития не начата</a:t>
            </a:r>
            <a:r>
              <a:rPr lang="en-US" baseline="0" dirty="0" smtClean="0"/>
              <a:t>: </a:t>
            </a:r>
            <a:r>
              <a:rPr lang="ru-RU" baseline="0" dirty="0" smtClean="0"/>
              <a:t>дата проставлена только в концепции ПР, документы не подгружены, комментариев нет.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D044-08E3-40ED-9669-C481063872AA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036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D044-08E3-40ED-9669-C481063872A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225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Работа с программой развития не начата</a:t>
            </a:r>
            <a:r>
              <a:rPr lang="en-US" baseline="0" dirty="0" smtClean="0"/>
              <a:t>: </a:t>
            </a:r>
            <a:r>
              <a:rPr lang="ru-RU" baseline="0" dirty="0" smtClean="0"/>
              <a:t>даты не проставлены, документы не подгружены, комментариев куратора и школы нет. Есть комментарий от муниципального координатора о нарушении сроков загрузки материалов</a:t>
            </a:r>
            <a:endParaRPr lang="ru-RU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D044-08E3-40ED-9669-C481063872AA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3152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Работа с программой развития не начата</a:t>
            </a:r>
            <a:r>
              <a:rPr lang="en-US" baseline="0" dirty="0" smtClean="0"/>
              <a:t>: </a:t>
            </a:r>
            <a:r>
              <a:rPr lang="ru-RU" baseline="0" dirty="0" smtClean="0"/>
              <a:t>даты не проставлены, документы не подгружены, комментариев только в Концепции ПР (обсуждается концепция, но в МЭДК документов нет)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D044-08E3-40ED-9669-C481063872AA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5339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Работа с программой развития не начата</a:t>
            </a:r>
            <a:r>
              <a:rPr lang="en-US" baseline="0" dirty="0" smtClean="0"/>
              <a:t>: </a:t>
            </a:r>
            <a:r>
              <a:rPr lang="ru-RU" baseline="0" dirty="0" smtClean="0"/>
              <a:t>даты не проставлены, документы не подгружены, комментариев куратора и школы нет. Есть комментарий от муниципального координатора о нарушении сроков загрузки материалов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D044-08E3-40ED-9669-C481063872AA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0858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Работа с программой развития не начата</a:t>
            </a:r>
            <a:r>
              <a:rPr lang="en-US" baseline="0" dirty="0" smtClean="0"/>
              <a:t>: </a:t>
            </a:r>
            <a:r>
              <a:rPr lang="ru-RU" baseline="0" dirty="0" smtClean="0"/>
              <a:t>даты проставлены только в среднесрочной ПР, документы не подгружены только в среднесрочной ПР, комментариев нет.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D044-08E3-40ED-9669-C481063872AA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1970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Работа с программой развития не начата</a:t>
            </a:r>
            <a:r>
              <a:rPr lang="en-US" baseline="0" dirty="0" smtClean="0"/>
              <a:t>: </a:t>
            </a:r>
            <a:r>
              <a:rPr lang="ru-RU" baseline="0" dirty="0" smtClean="0"/>
              <a:t>даты не проставлены, документы не подгружены. Есть только один комментарий от куратора, напоминание о сроках, обратной связи от школы нет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D044-08E3-40ED-9669-C481063872AA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7382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Работа с программой развития не начата</a:t>
            </a:r>
            <a:r>
              <a:rPr lang="en-US" baseline="0" dirty="0" smtClean="0"/>
              <a:t>: </a:t>
            </a:r>
            <a:r>
              <a:rPr lang="ru-RU" baseline="0" dirty="0" smtClean="0"/>
              <a:t>даты не проставлены, документы не подгружены, один комментарии от куратора о напоминании сроков, обратной связи от школы нет 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D044-08E3-40ED-9669-C481063872AA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2620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Работа с программой развития не начата</a:t>
            </a:r>
            <a:r>
              <a:rPr lang="en-US" baseline="0" dirty="0" smtClean="0"/>
              <a:t>: </a:t>
            </a:r>
            <a:r>
              <a:rPr lang="ru-RU" baseline="0" dirty="0" smtClean="0"/>
              <a:t>даты не проставлены, документы не подгружены, комментариев нет.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D044-08E3-40ED-9669-C481063872AA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63941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Работа с программой развития не начата</a:t>
            </a:r>
            <a:r>
              <a:rPr lang="en-US" baseline="0" dirty="0" smtClean="0"/>
              <a:t>: </a:t>
            </a:r>
            <a:r>
              <a:rPr lang="ru-RU" baseline="0" dirty="0" smtClean="0"/>
              <a:t>даты не проставлены, документы не подгружены, комментарии не содержательны, работа не видна.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D044-08E3-40ED-9669-C481063872AA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512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D044-08E3-40ED-9669-C481063872A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231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D044-08E3-40ED-9669-C481063872A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588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D044-08E3-40ED-9669-C481063872A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190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D044-08E3-40ED-9669-C481063872A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35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Даты </a:t>
            </a:r>
            <a:r>
              <a:rPr lang="ru-RU" dirty="0" err="1" smtClean="0"/>
              <a:t>антирисковых</a:t>
            </a:r>
            <a:r>
              <a:rPr lang="ru-RU" dirty="0" smtClean="0"/>
              <a:t> программ</a:t>
            </a:r>
            <a:r>
              <a:rPr lang="ru-RU" baseline="0" dirty="0" smtClean="0"/>
              <a:t> не проставлены, документы не загружены. В раздел Концепции помещены три каких-то документа, как выбирать нужный</a:t>
            </a:r>
            <a:r>
              <a:rPr lang="ru-RU" baseline="0" dirty="0" smtClean="0"/>
              <a:t>???? Присутствуют только комментарии куратора в концепции ПР, в среднесрочной комментариев нет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D044-08E3-40ED-9669-C481063872A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3882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разделе программа развития нет комментариев школы, только один комментарий куратора. Не прослеживается механизм</a:t>
            </a:r>
            <a:r>
              <a:rPr lang="ru-RU" baseline="0" dirty="0" smtClean="0"/>
              <a:t> взаимодействия работы.</a:t>
            </a:r>
            <a:endParaRPr lang="ru-RU" dirty="0" smtClean="0"/>
          </a:p>
          <a:p>
            <a:r>
              <a:rPr lang="ru-RU" dirty="0" err="1" smtClean="0"/>
              <a:t>Антирисковые</a:t>
            </a:r>
            <a:r>
              <a:rPr lang="ru-RU" baseline="0" dirty="0" smtClean="0"/>
              <a:t> </a:t>
            </a:r>
            <a:r>
              <a:rPr lang="ru-RU" baseline="0" dirty="0" smtClean="0"/>
              <a:t>программы подгружены, не подтверждены, нет </a:t>
            </a:r>
            <a:r>
              <a:rPr lang="ru-RU" baseline="0" dirty="0" smtClean="0"/>
              <a:t>комментариев.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D044-08E3-40ED-9669-C481063872A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832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3C8A5-5727-4316-82D9-2BB9CCA7AC36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9C04E-B78B-4992-9356-41BE6A9320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583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3C8A5-5727-4316-82D9-2BB9CCA7AC36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9C04E-B78B-4992-9356-41BE6A9320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635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3C8A5-5727-4316-82D9-2BB9CCA7AC36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9C04E-B78B-4992-9356-41BE6A9320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6541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3C8A5-5727-4316-82D9-2BB9CCA7AC36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9C04E-B78B-4992-9356-41BE6A9320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547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3C8A5-5727-4316-82D9-2BB9CCA7AC36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9C04E-B78B-4992-9356-41BE6A9320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03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3C8A5-5727-4316-82D9-2BB9CCA7AC36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9C04E-B78B-4992-9356-41BE6A9320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368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3C8A5-5727-4316-82D9-2BB9CCA7AC36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9C04E-B78B-4992-9356-41BE6A9320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453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3C8A5-5727-4316-82D9-2BB9CCA7AC36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9C04E-B78B-4992-9356-41BE6A9320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421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3C8A5-5727-4316-82D9-2BB9CCA7AC36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9C04E-B78B-4992-9356-41BE6A9320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120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3C8A5-5727-4316-82D9-2BB9CCA7AC36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9C04E-B78B-4992-9356-41BE6A9320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8268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3C8A5-5727-4316-82D9-2BB9CCA7AC36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9C04E-B78B-4992-9356-41BE6A9320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347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3C8A5-5727-4316-82D9-2BB9CCA7AC36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9C04E-B78B-4992-9356-41BE6A9320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4926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61910" y="149028"/>
            <a:ext cx="9144000" cy="768350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1600" b="1" dirty="0" smtClean="0">
                <a:solidFill>
                  <a:srgbClr val="0658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образования, науки и молодежной политики Краснодарского края</a:t>
            </a:r>
          </a:p>
          <a:p>
            <a:r>
              <a:rPr lang="ru-RU" altLang="ru-RU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ГКУ КК Центр оценки качества образования</a:t>
            </a:r>
          </a:p>
          <a:p>
            <a:pPr eaLnBrk="1" hangingPunct="1"/>
            <a:endParaRPr lang="ru-RU" altLang="ru-RU" sz="1600" b="1" dirty="0" smtClean="0">
              <a:solidFill>
                <a:srgbClr val="0658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 flipV="1">
            <a:off x="2521241" y="834141"/>
            <a:ext cx="8164512" cy="99169"/>
            <a:chOff x="1" y="4450235"/>
            <a:chExt cx="15983746" cy="135580"/>
          </a:xfrm>
        </p:grpSpPr>
        <p:sp>
          <p:nvSpPr>
            <p:cNvPr id="13" name="Google Shape;11;p2"/>
            <p:cNvSpPr/>
            <p:nvPr/>
          </p:nvSpPr>
          <p:spPr>
            <a:xfrm>
              <a:off x="12857953" y="4450235"/>
              <a:ext cx="1562897" cy="135580"/>
            </a:xfrm>
            <a:prstGeom prst="rect">
              <a:avLst/>
            </a:prstGeom>
            <a:solidFill>
              <a:srgbClr val="F95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14" name="Google Shape;12;p2"/>
            <p:cNvSpPr/>
            <p:nvPr/>
          </p:nvSpPr>
          <p:spPr>
            <a:xfrm>
              <a:off x="14420850" y="4450235"/>
              <a:ext cx="1562897" cy="135580"/>
            </a:xfrm>
            <a:prstGeom prst="rect">
              <a:avLst/>
            </a:prstGeom>
            <a:solidFill>
              <a:srgbClr val="05B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15" name="Google Shape;13;p2"/>
            <p:cNvSpPr/>
            <p:nvPr/>
          </p:nvSpPr>
          <p:spPr>
            <a:xfrm>
              <a:off x="1" y="4450235"/>
              <a:ext cx="1562897" cy="135580"/>
            </a:xfrm>
            <a:prstGeom prst="rect">
              <a:avLst/>
            </a:prstGeom>
            <a:solidFill>
              <a:srgbClr val="3A9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16" name="Google Shape;14;p2"/>
            <p:cNvSpPr/>
            <p:nvPr/>
          </p:nvSpPr>
          <p:spPr>
            <a:xfrm>
              <a:off x="1562086" y="4450235"/>
              <a:ext cx="11295604" cy="135580"/>
            </a:xfrm>
            <a:prstGeom prst="rect">
              <a:avLst/>
            </a:prstGeom>
            <a:solidFill>
              <a:srgbClr val="06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</p:grpSp>
      <p:grpSp>
        <p:nvGrpSpPr>
          <p:cNvPr id="17" name="Группа 16"/>
          <p:cNvGrpSpPr/>
          <p:nvPr/>
        </p:nvGrpSpPr>
        <p:grpSpPr>
          <a:xfrm flipH="1" flipV="1">
            <a:off x="5697686" y="5414001"/>
            <a:ext cx="6360849" cy="92311"/>
            <a:chOff x="1" y="4450235"/>
            <a:chExt cx="15983746" cy="135580"/>
          </a:xfrm>
        </p:grpSpPr>
        <p:sp>
          <p:nvSpPr>
            <p:cNvPr id="18" name="Google Shape;11;p2"/>
            <p:cNvSpPr/>
            <p:nvPr/>
          </p:nvSpPr>
          <p:spPr>
            <a:xfrm>
              <a:off x="12857953" y="4450235"/>
              <a:ext cx="1562897" cy="135580"/>
            </a:xfrm>
            <a:prstGeom prst="rect">
              <a:avLst/>
            </a:prstGeom>
            <a:solidFill>
              <a:srgbClr val="F95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19" name="Google Shape;12;p2"/>
            <p:cNvSpPr/>
            <p:nvPr/>
          </p:nvSpPr>
          <p:spPr>
            <a:xfrm>
              <a:off x="14420850" y="4450235"/>
              <a:ext cx="1562897" cy="135580"/>
            </a:xfrm>
            <a:prstGeom prst="rect">
              <a:avLst/>
            </a:prstGeom>
            <a:solidFill>
              <a:srgbClr val="05B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20" name="Google Shape;13;p2"/>
            <p:cNvSpPr/>
            <p:nvPr/>
          </p:nvSpPr>
          <p:spPr>
            <a:xfrm>
              <a:off x="1" y="4450235"/>
              <a:ext cx="1562897" cy="135580"/>
            </a:xfrm>
            <a:prstGeom prst="rect">
              <a:avLst/>
            </a:prstGeom>
            <a:solidFill>
              <a:srgbClr val="3A9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21" name="Google Shape;14;p2"/>
            <p:cNvSpPr/>
            <p:nvPr/>
          </p:nvSpPr>
          <p:spPr>
            <a:xfrm>
              <a:off x="1562086" y="4450235"/>
              <a:ext cx="11295604" cy="135580"/>
            </a:xfrm>
            <a:prstGeom prst="rect">
              <a:avLst/>
            </a:prstGeom>
            <a:solidFill>
              <a:srgbClr val="06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</p:grpSp>
      <p:sp>
        <p:nvSpPr>
          <p:cNvPr id="14343" name="Заголовок 1"/>
          <p:cNvSpPr>
            <a:spLocks noGrp="1"/>
          </p:cNvSpPr>
          <p:nvPr>
            <p:ph type="ctrTitle"/>
          </p:nvPr>
        </p:nvSpPr>
        <p:spPr>
          <a:xfrm>
            <a:off x="6352990" y="1614427"/>
            <a:ext cx="5705545" cy="3363517"/>
          </a:xfrm>
        </p:spPr>
        <p:txBody>
          <a:bodyPr anchor="ctr">
            <a:noAutofit/>
          </a:bodyPr>
          <a:lstStyle/>
          <a:p>
            <a:r>
              <a:rPr lang="ru-RU" alt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Собеседование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вопросу подготовки и содержания концептуальных документов и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антирисковых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программ.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25081" y="5579821"/>
            <a:ext cx="62693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/>
              <a:t>Бойкова</a:t>
            </a:r>
            <a:r>
              <a:rPr lang="ru-RU" sz="2000" b="1" dirty="0"/>
              <a:t> Марина Евгеньевна,</a:t>
            </a:r>
          </a:p>
          <a:p>
            <a:r>
              <a:rPr lang="ru-RU" sz="2000" b="1" dirty="0"/>
              <a:t>заместитель руководителя ГКУ КК </a:t>
            </a:r>
            <a:endParaRPr lang="ru-RU" sz="2000" b="1" dirty="0" smtClean="0"/>
          </a:p>
          <a:p>
            <a:r>
              <a:rPr lang="ru-RU" sz="2000" b="1" dirty="0" smtClean="0"/>
              <a:t>Центра </a:t>
            </a:r>
            <a:r>
              <a:rPr lang="ru-RU" sz="2000" b="1" dirty="0"/>
              <a:t>оценки качества образования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769" t="4213" r="1670" b="893"/>
          <a:stretch/>
        </p:blipFill>
        <p:spPr>
          <a:xfrm>
            <a:off x="119471" y="0"/>
            <a:ext cx="933741" cy="9560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6122" y="0"/>
            <a:ext cx="1113805" cy="1012550"/>
          </a:xfrm>
          <a:prstGeom prst="rect">
            <a:avLst/>
          </a:prstGeom>
        </p:spPr>
      </p:pic>
      <p:pic>
        <p:nvPicPr>
          <p:cNvPr id="24" name="Рисунок 23"/>
          <p:cNvPicPr/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05820" y="106081"/>
            <a:ext cx="1136660" cy="594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" descr="https://infostart.ru/upload/tildastatic/img/tild3662-6536-4533-b832-366331633438__imgsl-1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l="1285" t="1115" r="2214" b="2602"/>
          <a:stretch/>
        </p:blipFill>
        <p:spPr>
          <a:xfrm>
            <a:off x="119471" y="1351579"/>
            <a:ext cx="5917223" cy="388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92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220" y="145279"/>
            <a:ext cx="9800959" cy="4828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1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.Анапа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СОШ №11 (на 22.03.2022)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 flipV="1">
            <a:off x="296563" y="743749"/>
            <a:ext cx="8164512" cy="99169"/>
            <a:chOff x="1" y="4450235"/>
            <a:chExt cx="15983746" cy="135580"/>
          </a:xfrm>
        </p:grpSpPr>
        <p:sp>
          <p:nvSpPr>
            <p:cNvPr id="6" name="Google Shape;11;p2"/>
            <p:cNvSpPr/>
            <p:nvPr/>
          </p:nvSpPr>
          <p:spPr>
            <a:xfrm>
              <a:off x="12857953" y="4450235"/>
              <a:ext cx="1562897" cy="135580"/>
            </a:xfrm>
            <a:prstGeom prst="rect">
              <a:avLst/>
            </a:prstGeom>
            <a:solidFill>
              <a:srgbClr val="F95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" name="Google Shape;12;p2"/>
            <p:cNvSpPr/>
            <p:nvPr/>
          </p:nvSpPr>
          <p:spPr>
            <a:xfrm>
              <a:off x="14420850" y="4450235"/>
              <a:ext cx="1562897" cy="135580"/>
            </a:xfrm>
            <a:prstGeom prst="rect">
              <a:avLst/>
            </a:prstGeom>
            <a:solidFill>
              <a:srgbClr val="05B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" name="Google Shape;13;p2"/>
            <p:cNvSpPr/>
            <p:nvPr/>
          </p:nvSpPr>
          <p:spPr>
            <a:xfrm>
              <a:off x="1" y="4450235"/>
              <a:ext cx="1562897" cy="135580"/>
            </a:xfrm>
            <a:prstGeom prst="rect">
              <a:avLst/>
            </a:prstGeom>
            <a:solidFill>
              <a:srgbClr val="3A9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" name="Google Shape;14;p2"/>
            <p:cNvSpPr/>
            <p:nvPr/>
          </p:nvSpPr>
          <p:spPr>
            <a:xfrm>
              <a:off x="1562086" y="4450235"/>
              <a:ext cx="11295604" cy="135580"/>
            </a:xfrm>
            <a:prstGeom prst="rect">
              <a:avLst/>
            </a:prstGeom>
            <a:solidFill>
              <a:srgbClr val="06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769" t="4213" r="1670" b="893"/>
          <a:stretch/>
        </p:blipFill>
        <p:spPr>
          <a:xfrm>
            <a:off x="222021" y="29760"/>
            <a:ext cx="616179" cy="6308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3523" y="22160"/>
            <a:ext cx="902834" cy="8207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084" y="842918"/>
            <a:ext cx="5576913" cy="5944546"/>
          </a:xfrm>
          <a:prstGeom prst="rect">
            <a:avLst/>
          </a:prstGeom>
        </p:spPr>
      </p:pic>
      <p:sp>
        <p:nvSpPr>
          <p:cNvPr id="23" name="Овал 22"/>
          <p:cNvSpPr/>
          <p:nvPr/>
        </p:nvSpPr>
        <p:spPr>
          <a:xfrm>
            <a:off x="3697758" y="4496242"/>
            <a:ext cx="1390290" cy="1156205"/>
          </a:xfrm>
          <a:prstGeom prst="ellipse">
            <a:avLst/>
          </a:prstGeom>
          <a:noFill/>
          <a:ln w="5715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3697758" y="5751616"/>
            <a:ext cx="1390290" cy="1025254"/>
          </a:xfrm>
          <a:prstGeom prst="ellipse">
            <a:avLst/>
          </a:prstGeom>
          <a:noFill/>
          <a:ln w="5715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5264169" y="6042743"/>
            <a:ext cx="464882" cy="44299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5272493" y="4932817"/>
            <a:ext cx="464882" cy="44299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3256" y="842919"/>
            <a:ext cx="6146372" cy="3061569"/>
          </a:xfrm>
          <a:prstGeom prst="rect">
            <a:avLst/>
          </a:prstGeom>
        </p:spPr>
      </p:pic>
      <p:sp>
        <p:nvSpPr>
          <p:cNvPr id="29" name="Управляющая кнопка: справка 28">
            <a:hlinkClick r:id="" action="ppaction://noaction" highlightClick="1"/>
          </p:cNvPr>
          <p:cNvSpPr/>
          <p:nvPr/>
        </p:nvSpPr>
        <p:spPr>
          <a:xfrm>
            <a:off x="10279980" y="1960188"/>
            <a:ext cx="818938" cy="960387"/>
          </a:xfrm>
          <a:prstGeom prst="actionButtonHelp">
            <a:avLst/>
          </a:prstGeom>
          <a:noFill/>
          <a:ln w="3810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/>
          <a:srcRect l="3129" t="2244"/>
          <a:stretch/>
        </p:blipFill>
        <p:spPr>
          <a:xfrm>
            <a:off x="5823996" y="3904489"/>
            <a:ext cx="6254483" cy="2953511"/>
          </a:xfrm>
          <a:prstGeom prst="rect">
            <a:avLst/>
          </a:prstGeom>
        </p:spPr>
      </p:pic>
      <p:sp>
        <p:nvSpPr>
          <p:cNvPr id="30" name="Управляющая кнопка: справка 29">
            <a:hlinkClick r:id="" action="ppaction://noaction" highlightClick="1"/>
          </p:cNvPr>
          <p:cNvSpPr/>
          <p:nvPr/>
        </p:nvSpPr>
        <p:spPr>
          <a:xfrm>
            <a:off x="10366710" y="4791229"/>
            <a:ext cx="818938" cy="960387"/>
          </a:xfrm>
          <a:prstGeom prst="actionButtonHelp">
            <a:avLst/>
          </a:prstGeom>
          <a:noFill/>
          <a:ln w="3810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951741" y="4939509"/>
            <a:ext cx="1232285" cy="81210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951741" y="6042743"/>
            <a:ext cx="1193929" cy="81525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11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220" y="145279"/>
            <a:ext cx="9800959" cy="4828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1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.Анапа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СОШ №18 (на 22.03.2022)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 flipV="1">
            <a:off x="296563" y="743749"/>
            <a:ext cx="8164512" cy="99169"/>
            <a:chOff x="1" y="4450235"/>
            <a:chExt cx="15983746" cy="135580"/>
          </a:xfrm>
        </p:grpSpPr>
        <p:sp>
          <p:nvSpPr>
            <p:cNvPr id="6" name="Google Shape;11;p2"/>
            <p:cNvSpPr/>
            <p:nvPr/>
          </p:nvSpPr>
          <p:spPr>
            <a:xfrm>
              <a:off x="12857953" y="4450235"/>
              <a:ext cx="1562897" cy="135580"/>
            </a:xfrm>
            <a:prstGeom prst="rect">
              <a:avLst/>
            </a:prstGeom>
            <a:solidFill>
              <a:srgbClr val="F95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" name="Google Shape;12;p2"/>
            <p:cNvSpPr/>
            <p:nvPr/>
          </p:nvSpPr>
          <p:spPr>
            <a:xfrm>
              <a:off x="14420850" y="4450235"/>
              <a:ext cx="1562897" cy="135580"/>
            </a:xfrm>
            <a:prstGeom prst="rect">
              <a:avLst/>
            </a:prstGeom>
            <a:solidFill>
              <a:srgbClr val="05B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" name="Google Shape;13;p2"/>
            <p:cNvSpPr/>
            <p:nvPr/>
          </p:nvSpPr>
          <p:spPr>
            <a:xfrm>
              <a:off x="1" y="4450235"/>
              <a:ext cx="1562897" cy="135580"/>
            </a:xfrm>
            <a:prstGeom prst="rect">
              <a:avLst/>
            </a:prstGeom>
            <a:solidFill>
              <a:srgbClr val="3A9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" name="Google Shape;14;p2"/>
            <p:cNvSpPr/>
            <p:nvPr/>
          </p:nvSpPr>
          <p:spPr>
            <a:xfrm>
              <a:off x="1562086" y="4450235"/>
              <a:ext cx="11295604" cy="135580"/>
            </a:xfrm>
            <a:prstGeom prst="rect">
              <a:avLst/>
            </a:prstGeom>
            <a:solidFill>
              <a:srgbClr val="06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769" t="4213" r="1670" b="893"/>
          <a:stretch/>
        </p:blipFill>
        <p:spPr>
          <a:xfrm>
            <a:off x="222021" y="29760"/>
            <a:ext cx="616179" cy="6308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3523" y="22160"/>
            <a:ext cx="902834" cy="820758"/>
          </a:xfrm>
          <a:prstGeom prst="rect">
            <a:avLst/>
          </a:prstGeom>
        </p:spPr>
      </p:pic>
      <p:sp>
        <p:nvSpPr>
          <p:cNvPr id="23" name="Овал 22"/>
          <p:cNvSpPr/>
          <p:nvPr/>
        </p:nvSpPr>
        <p:spPr>
          <a:xfrm>
            <a:off x="3697758" y="4496242"/>
            <a:ext cx="1390290" cy="1156205"/>
          </a:xfrm>
          <a:prstGeom prst="ellipse">
            <a:avLst/>
          </a:prstGeom>
          <a:noFill/>
          <a:ln w="5715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654" y="958588"/>
            <a:ext cx="5105173" cy="5940101"/>
          </a:xfrm>
          <a:prstGeom prst="rect">
            <a:avLst/>
          </a:prstGeom>
        </p:spPr>
      </p:pic>
      <p:sp>
        <p:nvSpPr>
          <p:cNvPr id="22" name="Овал 21"/>
          <p:cNvSpPr/>
          <p:nvPr/>
        </p:nvSpPr>
        <p:spPr>
          <a:xfrm>
            <a:off x="3436688" y="4791229"/>
            <a:ext cx="1232285" cy="81210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4837140" y="4975782"/>
            <a:ext cx="464882" cy="44299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3419301" y="5799450"/>
            <a:ext cx="1232285" cy="81210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4847105" y="6032234"/>
            <a:ext cx="464882" cy="44299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7157" y="842919"/>
            <a:ext cx="6629200" cy="2869002"/>
          </a:xfrm>
          <a:prstGeom prst="rect">
            <a:avLst/>
          </a:prstGeom>
        </p:spPr>
      </p:pic>
      <p:sp>
        <p:nvSpPr>
          <p:cNvPr id="34" name="Управляющая кнопка: справка 33">
            <a:hlinkClick r:id="" action="ppaction://noaction" highlightClick="1"/>
          </p:cNvPr>
          <p:cNvSpPr/>
          <p:nvPr/>
        </p:nvSpPr>
        <p:spPr>
          <a:xfrm>
            <a:off x="10304585" y="1988103"/>
            <a:ext cx="818938" cy="960387"/>
          </a:xfrm>
          <a:prstGeom prst="actionButtonHelp">
            <a:avLst/>
          </a:prstGeom>
          <a:noFill/>
          <a:ln w="3810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8615" y="3786612"/>
            <a:ext cx="6471937" cy="3064597"/>
          </a:xfrm>
          <a:prstGeom prst="rect">
            <a:avLst/>
          </a:prstGeom>
        </p:spPr>
      </p:pic>
      <p:sp>
        <p:nvSpPr>
          <p:cNvPr id="35" name="Управляющая кнопка: справка 34">
            <a:hlinkClick r:id="" action="ppaction://noaction" highlightClick="1"/>
          </p:cNvPr>
          <p:cNvSpPr/>
          <p:nvPr/>
        </p:nvSpPr>
        <p:spPr>
          <a:xfrm>
            <a:off x="10304585" y="4938587"/>
            <a:ext cx="818938" cy="960387"/>
          </a:xfrm>
          <a:prstGeom prst="actionButtonHelp">
            <a:avLst/>
          </a:prstGeom>
          <a:noFill/>
          <a:ln w="3810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889852" y="5882113"/>
            <a:ext cx="1087407" cy="83291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975220" y="5060887"/>
            <a:ext cx="1002039" cy="73856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222021" y="1988103"/>
            <a:ext cx="26207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81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220" y="145279"/>
            <a:ext cx="9800959" cy="4828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1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.Анапа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СОШ №31 (на 22.03.2022)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 flipV="1">
            <a:off x="296563" y="743749"/>
            <a:ext cx="8164512" cy="99169"/>
            <a:chOff x="1" y="4450235"/>
            <a:chExt cx="15983746" cy="135580"/>
          </a:xfrm>
        </p:grpSpPr>
        <p:sp>
          <p:nvSpPr>
            <p:cNvPr id="6" name="Google Shape;11;p2"/>
            <p:cNvSpPr/>
            <p:nvPr/>
          </p:nvSpPr>
          <p:spPr>
            <a:xfrm>
              <a:off x="12857953" y="4450235"/>
              <a:ext cx="1562897" cy="135580"/>
            </a:xfrm>
            <a:prstGeom prst="rect">
              <a:avLst/>
            </a:prstGeom>
            <a:solidFill>
              <a:srgbClr val="F95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" name="Google Shape;12;p2"/>
            <p:cNvSpPr/>
            <p:nvPr/>
          </p:nvSpPr>
          <p:spPr>
            <a:xfrm>
              <a:off x="14420850" y="4450235"/>
              <a:ext cx="1562897" cy="135580"/>
            </a:xfrm>
            <a:prstGeom prst="rect">
              <a:avLst/>
            </a:prstGeom>
            <a:solidFill>
              <a:srgbClr val="05B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" name="Google Shape;13;p2"/>
            <p:cNvSpPr/>
            <p:nvPr/>
          </p:nvSpPr>
          <p:spPr>
            <a:xfrm>
              <a:off x="1" y="4450235"/>
              <a:ext cx="1562897" cy="135580"/>
            </a:xfrm>
            <a:prstGeom prst="rect">
              <a:avLst/>
            </a:prstGeom>
            <a:solidFill>
              <a:srgbClr val="3A9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" name="Google Shape;14;p2"/>
            <p:cNvSpPr/>
            <p:nvPr/>
          </p:nvSpPr>
          <p:spPr>
            <a:xfrm>
              <a:off x="1562086" y="4450235"/>
              <a:ext cx="11295604" cy="135580"/>
            </a:xfrm>
            <a:prstGeom prst="rect">
              <a:avLst/>
            </a:prstGeom>
            <a:solidFill>
              <a:srgbClr val="06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769" t="4213" r="1670" b="893"/>
          <a:stretch/>
        </p:blipFill>
        <p:spPr>
          <a:xfrm>
            <a:off x="222021" y="29760"/>
            <a:ext cx="616179" cy="6308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3523" y="22160"/>
            <a:ext cx="902834" cy="82075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563" y="842918"/>
            <a:ext cx="4920079" cy="592519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4384" y="842918"/>
            <a:ext cx="6706771" cy="306817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4384" y="3911097"/>
            <a:ext cx="6609029" cy="2946902"/>
          </a:xfrm>
          <a:prstGeom prst="rect">
            <a:avLst/>
          </a:prstGeom>
        </p:spPr>
      </p:pic>
      <p:sp>
        <p:nvSpPr>
          <p:cNvPr id="27" name="Овал 26"/>
          <p:cNvSpPr/>
          <p:nvPr/>
        </p:nvSpPr>
        <p:spPr>
          <a:xfrm>
            <a:off x="975220" y="5124493"/>
            <a:ext cx="1002039" cy="73856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975220" y="6029546"/>
            <a:ext cx="1002039" cy="73856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3409093" y="5060887"/>
            <a:ext cx="1199121" cy="90534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3409093" y="6029253"/>
            <a:ext cx="1199121" cy="82874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4728858" y="5272274"/>
            <a:ext cx="464882" cy="44299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4728858" y="6271021"/>
            <a:ext cx="464882" cy="44299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Управляющая кнопка: справка 37">
            <a:hlinkClick r:id="" action="ppaction://noaction" highlightClick="1"/>
          </p:cNvPr>
          <p:cNvSpPr/>
          <p:nvPr/>
        </p:nvSpPr>
        <p:spPr>
          <a:xfrm>
            <a:off x="10194434" y="1897924"/>
            <a:ext cx="818938" cy="960387"/>
          </a:xfrm>
          <a:prstGeom prst="actionButtonHelp">
            <a:avLst/>
          </a:prstGeom>
          <a:noFill/>
          <a:ln w="3810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Управляющая кнопка: справка 38">
            <a:hlinkClick r:id="" action="ppaction://noaction" highlightClick="1"/>
          </p:cNvPr>
          <p:cNvSpPr/>
          <p:nvPr/>
        </p:nvSpPr>
        <p:spPr>
          <a:xfrm>
            <a:off x="10194434" y="5056282"/>
            <a:ext cx="818938" cy="960387"/>
          </a:xfrm>
          <a:prstGeom prst="actionButtonHelp">
            <a:avLst/>
          </a:prstGeom>
          <a:noFill/>
          <a:ln w="3810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>
            <a:off x="296563" y="2341188"/>
            <a:ext cx="26207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778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220" y="145279"/>
            <a:ext cx="9800959" cy="4828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Кавказский район, СОШ №19 (на 22.03.2022)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 flipV="1">
            <a:off x="296563" y="743749"/>
            <a:ext cx="8164512" cy="99169"/>
            <a:chOff x="1" y="4450235"/>
            <a:chExt cx="15983746" cy="135580"/>
          </a:xfrm>
        </p:grpSpPr>
        <p:sp>
          <p:nvSpPr>
            <p:cNvPr id="6" name="Google Shape;11;p2"/>
            <p:cNvSpPr/>
            <p:nvPr/>
          </p:nvSpPr>
          <p:spPr>
            <a:xfrm>
              <a:off x="12857953" y="4450235"/>
              <a:ext cx="1562897" cy="135580"/>
            </a:xfrm>
            <a:prstGeom prst="rect">
              <a:avLst/>
            </a:prstGeom>
            <a:solidFill>
              <a:srgbClr val="F95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" name="Google Shape;12;p2"/>
            <p:cNvSpPr/>
            <p:nvPr/>
          </p:nvSpPr>
          <p:spPr>
            <a:xfrm>
              <a:off x="14420850" y="4450235"/>
              <a:ext cx="1562897" cy="135580"/>
            </a:xfrm>
            <a:prstGeom prst="rect">
              <a:avLst/>
            </a:prstGeom>
            <a:solidFill>
              <a:srgbClr val="05B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" name="Google Shape;13;p2"/>
            <p:cNvSpPr/>
            <p:nvPr/>
          </p:nvSpPr>
          <p:spPr>
            <a:xfrm>
              <a:off x="1" y="4450235"/>
              <a:ext cx="1562897" cy="135580"/>
            </a:xfrm>
            <a:prstGeom prst="rect">
              <a:avLst/>
            </a:prstGeom>
            <a:solidFill>
              <a:srgbClr val="3A9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" name="Google Shape;14;p2"/>
            <p:cNvSpPr/>
            <p:nvPr/>
          </p:nvSpPr>
          <p:spPr>
            <a:xfrm>
              <a:off x="1562086" y="4450235"/>
              <a:ext cx="11295604" cy="135580"/>
            </a:xfrm>
            <a:prstGeom prst="rect">
              <a:avLst/>
            </a:prstGeom>
            <a:solidFill>
              <a:srgbClr val="06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769" t="4213" r="1670" b="893"/>
          <a:stretch/>
        </p:blipFill>
        <p:spPr>
          <a:xfrm>
            <a:off x="222021" y="29760"/>
            <a:ext cx="616179" cy="6308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3523" y="22160"/>
            <a:ext cx="902834" cy="8207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139" y="926018"/>
            <a:ext cx="5124251" cy="5855028"/>
          </a:xfrm>
          <a:prstGeom prst="rect">
            <a:avLst/>
          </a:prstGeom>
        </p:spPr>
      </p:pic>
      <p:sp>
        <p:nvSpPr>
          <p:cNvPr id="23" name="Овал 22"/>
          <p:cNvSpPr/>
          <p:nvPr/>
        </p:nvSpPr>
        <p:spPr>
          <a:xfrm>
            <a:off x="1094477" y="4828867"/>
            <a:ext cx="1002039" cy="73856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1093485" y="5910636"/>
            <a:ext cx="1002039" cy="73856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3612796" y="4559026"/>
            <a:ext cx="1199121" cy="90534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3612796" y="5567430"/>
            <a:ext cx="1199121" cy="90534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5021508" y="4755149"/>
            <a:ext cx="464882" cy="44299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5021508" y="5798603"/>
            <a:ext cx="464882" cy="44299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9482" y="842917"/>
            <a:ext cx="6195806" cy="27965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9481" y="3720555"/>
            <a:ext cx="6195807" cy="3137444"/>
          </a:xfrm>
          <a:prstGeom prst="rect">
            <a:avLst/>
          </a:prstGeom>
        </p:spPr>
      </p:pic>
      <p:sp>
        <p:nvSpPr>
          <p:cNvPr id="35" name="Управляющая кнопка: справка 34">
            <a:hlinkClick r:id="" action="ppaction://noaction" highlightClick="1"/>
          </p:cNvPr>
          <p:cNvSpPr/>
          <p:nvPr/>
        </p:nvSpPr>
        <p:spPr>
          <a:xfrm>
            <a:off x="10194434" y="1897924"/>
            <a:ext cx="818938" cy="960387"/>
          </a:xfrm>
          <a:prstGeom prst="actionButtonHelp">
            <a:avLst/>
          </a:prstGeom>
          <a:noFill/>
          <a:ln w="3810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Управляющая кнопка: справка 35">
            <a:hlinkClick r:id="" action="ppaction://noaction" highlightClick="1"/>
          </p:cNvPr>
          <p:cNvSpPr/>
          <p:nvPr/>
        </p:nvSpPr>
        <p:spPr>
          <a:xfrm>
            <a:off x="10279980" y="5011699"/>
            <a:ext cx="818938" cy="960387"/>
          </a:xfrm>
          <a:prstGeom prst="actionButtonHelp">
            <a:avLst/>
          </a:prstGeom>
          <a:noFill/>
          <a:ln w="3810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0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220" y="145279"/>
            <a:ext cx="9800959" cy="4828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Отрадненский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район, СОШ №2 (на 22.03.2022)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 flipV="1">
            <a:off x="296563" y="743749"/>
            <a:ext cx="8164512" cy="99169"/>
            <a:chOff x="1" y="4450235"/>
            <a:chExt cx="15983746" cy="135580"/>
          </a:xfrm>
        </p:grpSpPr>
        <p:sp>
          <p:nvSpPr>
            <p:cNvPr id="6" name="Google Shape;11;p2"/>
            <p:cNvSpPr/>
            <p:nvPr/>
          </p:nvSpPr>
          <p:spPr>
            <a:xfrm>
              <a:off x="12857953" y="4450235"/>
              <a:ext cx="1562897" cy="135580"/>
            </a:xfrm>
            <a:prstGeom prst="rect">
              <a:avLst/>
            </a:prstGeom>
            <a:solidFill>
              <a:srgbClr val="F95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" name="Google Shape;12;p2"/>
            <p:cNvSpPr/>
            <p:nvPr/>
          </p:nvSpPr>
          <p:spPr>
            <a:xfrm>
              <a:off x="14420850" y="4450235"/>
              <a:ext cx="1562897" cy="135580"/>
            </a:xfrm>
            <a:prstGeom prst="rect">
              <a:avLst/>
            </a:prstGeom>
            <a:solidFill>
              <a:srgbClr val="05B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" name="Google Shape;13;p2"/>
            <p:cNvSpPr/>
            <p:nvPr/>
          </p:nvSpPr>
          <p:spPr>
            <a:xfrm>
              <a:off x="1" y="4450235"/>
              <a:ext cx="1562897" cy="135580"/>
            </a:xfrm>
            <a:prstGeom prst="rect">
              <a:avLst/>
            </a:prstGeom>
            <a:solidFill>
              <a:srgbClr val="3A9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" name="Google Shape;14;p2"/>
            <p:cNvSpPr/>
            <p:nvPr/>
          </p:nvSpPr>
          <p:spPr>
            <a:xfrm>
              <a:off x="1562086" y="4450235"/>
              <a:ext cx="11295604" cy="135580"/>
            </a:xfrm>
            <a:prstGeom prst="rect">
              <a:avLst/>
            </a:prstGeom>
            <a:solidFill>
              <a:srgbClr val="06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769" t="4213" r="1670" b="893"/>
          <a:stretch/>
        </p:blipFill>
        <p:spPr>
          <a:xfrm>
            <a:off x="222021" y="29760"/>
            <a:ext cx="616179" cy="6308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3523" y="22160"/>
            <a:ext cx="902834" cy="82075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714" y="842918"/>
            <a:ext cx="5232903" cy="593198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/>
          <a:srcRect l="612" t="792" r="-612" b="-792"/>
          <a:stretch/>
        </p:blipFill>
        <p:spPr>
          <a:xfrm>
            <a:off x="5604095" y="842919"/>
            <a:ext cx="6422261" cy="2932376"/>
          </a:xfrm>
          <a:prstGeom prst="rect">
            <a:avLst/>
          </a:prstGeom>
        </p:spPr>
      </p:pic>
      <p:sp>
        <p:nvSpPr>
          <p:cNvPr id="15" name="Фигура, имеющая форму буквы L 14"/>
          <p:cNvSpPr/>
          <p:nvPr/>
        </p:nvSpPr>
        <p:spPr>
          <a:xfrm rot="18816252">
            <a:off x="8292974" y="1710486"/>
            <a:ext cx="552262" cy="552261"/>
          </a:xfrm>
          <a:prstGeom prst="corner">
            <a:avLst/>
          </a:prstGeom>
          <a:solidFill>
            <a:srgbClr val="00B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2D050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4094" y="3775295"/>
            <a:ext cx="6367160" cy="3089676"/>
          </a:xfrm>
          <a:prstGeom prst="rect">
            <a:avLst/>
          </a:prstGeom>
        </p:spPr>
      </p:pic>
      <p:sp>
        <p:nvSpPr>
          <p:cNvPr id="27" name="Фигура, имеющая форму буквы L 26"/>
          <p:cNvSpPr/>
          <p:nvPr/>
        </p:nvSpPr>
        <p:spPr>
          <a:xfrm rot="18816252">
            <a:off x="8382001" y="4629754"/>
            <a:ext cx="552262" cy="552261"/>
          </a:xfrm>
          <a:prstGeom prst="corner">
            <a:avLst/>
          </a:prstGeom>
          <a:solidFill>
            <a:srgbClr val="00B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2D050"/>
              </a:solidFill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3558012" y="5721790"/>
            <a:ext cx="1276538" cy="81050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4987264" y="4794524"/>
            <a:ext cx="538657" cy="525609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5035569" y="5838037"/>
            <a:ext cx="538657" cy="525609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566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220" y="145279"/>
            <a:ext cx="9800959" cy="4828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Отрадненский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район, СОШ №4 (на 22.03.2022)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 flipV="1">
            <a:off x="296563" y="743749"/>
            <a:ext cx="8164512" cy="99169"/>
            <a:chOff x="1" y="4450235"/>
            <a:chExt cx="15983746" cy="135580"/>
          </a:xfrm>
        </p:grpSpPr>
        <p:sp>
          <p:nvSpPr>
            <p:cNvPr id="6" name="Google Shape;11;p2"/>
            <p:cNvSpPr/>
            <p:nvPr/>
          </p:nvSpPr>
          <p:spPr>
            <a:xfrm>
              <a:off x="12857953" y="4450235"/>
              <a:ext cx="1562897" cy="135580"/>
            </a:xfrm>
            <a:prstGeom prst="rect">
              <a:avLst/>
            </a:prstGeom>
            <a:solidFill>
              <a:srgbClr val="F95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" name="Google Shape;12;p2"/>
            <p:cNvSpPr/>
            <p:nvPr/>
          </p:nvSpPr>
          <p:spPr>
            <a:xfrm>
              <a:off x="14420850" y="4450235"/>
              <a:ext cx="1562897" cy="135580"/>
            </a:xfrm>
            <a:prstGeom prst="rect">
              <a:avLst/>
            </a:prstGeom>
            <a:solidFill>
              <a:srgbClr val="05B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" name="Google Shape;13;p2"/>
            <p:cNvSpPr/>
            <p:nvPr/>
          </p:nvSpPr>
          <p:spPr>
            <a:xfrm>
              <a:off x="1" y="4450235"/>
              <a:ext cx="1562897" cy="135580"/>
            </a:xfrm>
            <a:prstGeom prst="rect">
              <a:avLst/>
            </a:prstGeom>
            <a:solidFill>
              <a:srgbClr val="3A9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" name="Google Shape;14;p2"/>
            <p:cNvSpPr/>
            <p:nvPr/>
          </p:nvSpPr>
          <p:spPr>
            <a:xfrm>
              <a:off x="1562086" y="4450235"/>
              <a:ext cx="11295604" cy="135580"/>
            </a:xfrm>
            <a:prstGeom prst="rect">
              <a:avLst/>
            </a:prstGeom>
            <a:solidFill>
              <a:srgbClr val="06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769" t="4213" r="1670" b="893"/>
          <a:stretch/>
        </p:blipFill>
        <p:spPr>
          <a:xfrm>
            <a:off x="222021" y="29760"/>
            <a:ext cx="616179" cy="6308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3523" y="22160"/>
            <a:ext cx="902834" cy="8207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021" y="855616"/>
            <a:ext cx="5255281" cy="59039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7302" y="842919"/>
            <a:ext cx="6549055" cy="302417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7302" y="3920150"/>
            <a:ext cx="6549055" cy="2937849"/>
          </a:xfrm>
          <a:prstGeom prst="rect">
            <a:avLst/>
          </a:prstGeom>
        </p:spPr>
      </p:pic>
      <p:sp>
        <p:nvSpPr>
          <p:cNvPr id="19" name="Овал 18"/>
          <p:cNvSpPr/>
          <p:nvPr/>
        </p:nvSpPr>
        <p:spPr>
          <a:xfrm>
            <a:off x="695727" y="4905779"/>
            <a:ext cx="1533808" cy="99588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695727" y="5901660"/>
            <a:ext cx="1533808" cy="92920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3442471" y="5867845"/>
            <a:ext cx="1373973" cy="89168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3425982" y="4828867"/>
            <a:ext cx="1390462" cy="96764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4932197" y="5049885"/>
            <a:ext cx="538657" cy="525609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4932198" y="6118819"/>
            <a:ext cx="538657" cy="525609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89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220" y="145279"/>
            <a:ext cx="9800959" cy="4828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Отрадненский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район, СОШ №6 (на 22.03.2022)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 flipV="1">
            <a:off x="296563" y="743749"/>
            <a:ext cx="8164512" cy="99169"/>
            <a:chOff x="1" y="4450235"/>
            <a:chExt cx="15983746" cy="135580"/>
          </a:xfrm>
        </p:grpSpPr>
        <p:sp>
          <p:nvSpPr>
            <p:cNvPr id="6" name="Google Shape;11;p2"/>
            <p:cNvSpPr/>
            <p:nvPr/>
          </p:nvSpPr>
          <p:spPr>
            <a:xfrm>
              <a:off x="12857953" y="4450235"/>
              <a:ext cx="1562897" cy="135580"/>
            </a:xfrm>
            <a:prstGeom prst="rect">
              <a:avLst/>
            </a:prstGeom>
            <a:solidFill>
              <a:srgbClr val="F95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" name="Google Shape;12;p2"/>
            <p:cNvSpPr/>
            <p:nvPr/>
          </p:nvSpPr>
          <p:spPr>
            <a:xfrm>
              <a:off x="14420850" y="4450235"/>
              <a:ext cx="1562897" cy="135580"/>
            </a:xfrm>
            <a:prstGeom prst="rect">
              <a:avLst/>
            </a:prstGeom>
            <a:solidFill>
              <a:srgbClr val="05B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" name="Google Shape;13;p2"/>
            <p:cNvSpPr/>
            <p:nvPr/>
          </p:nvSpPr>
          <p:spPr>
            <a:xfrm>
              <a:off x="1" y="4450235"/>
              <a:ext cx="1562897" cy="135580"/>
            </a:xfrm>
            <a:prstGeom prst="rect">
              <a:avLst/>
            </a:prstGeom>
            <a:solidFill>
              <a:srgbClr val="3A9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" name="Google Shape;14;p2"/>
            <p:cNvSpPr/>
            <p:nvPr/>
          </p:nvSpPr>
          <p:spPr>
            <a:xfrm>
              <a:off x="1562086" y="4450235"/>
              <a:ext cx="11295604" cy="135580"/>
            </a:xfrm>
            <a:prstGeom prst="rect">
              <a:avLst/>
            </a:prstGeom>
            <a:solidFill>
              <a:srgbClr val="06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769" t="4213" r="1670" b="893"/>
          <a:stretch/>
        </p:blipFill>
        <p:spPr>
          <a:xfrm>
            <a:off x="222021" y="29760"/>
            <a:ext cx="616179" cy="6308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3523" y="22160"/>
            <a:ext cx="902834" cy="82075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6200" t="2376"/>
          <a:stretch/>
        </p:blipFill>
        <p:spPr>
          <a:xfrm>
            <a:off x="195240" y="862462"/>
            <a:ext cx="5042706" cy="471734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8709" y="842919"/>
            <a:ext cx="6616963" cy="2969296"/>
          </a:xfrm>
          <a:prstGeom prst="rect">
            <a:avLst/>
          </a:prstGeom>
        </p:spPr>
      </p:pic>
      <p:sp>
        <p:nvSpPr>
          <p:cNvPr id="23" name="Фигура, имеющая форму буквы L 22"/>
          <p:cNvSpPr/>
          <p:nvPr/>
        </p:nvSpPr>
        <p:spPr>
          <a:xfrm rot="18816252">
            <a:off x="8025120" y="1956357"/>
            <a:ext cx="552262" cy="552261"/>
          </a:xfrm>
          <a:prstGeom prst="corner">
            <a:avLst/>
          </a:prstGeom>
          <a:solidFill>
            <a:srgbClr val="00B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2D050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8709" y="3812216"/>
            <a:ext cx="6737648" cy="3045784"/>
          </a:xfrm>
          <a:prstGeom prst="rect">
            <a:avLst/>
          </a:prstGeom>
        </p:spPr>
      </p:pic>
      <p:sp>
        <p:nvSpPr>
          <p:cNvPr id="24" name="Управляющая кнопка: справка 23">
            <a:hlinkClick r:id="" action="ppaction://noaction" highlightClick="1"/>
          </p:cNvPr>
          <p:cNvSpPr/>
          <p:nvPr/>
        </p:nvSpPr>
        <p:spPr>
          <a:xfrm>
            <a:off x="10233798" y="4790026"/>
            <a:ext cx="818938" cy="960387"/>
          </a:xfrm>
          <a:prstGeom prst="actionButtonHelp">
            <a:avLst/>
          </a:prstGeom>
          <a:noFill/>
          <a:ln w="3810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530110" y="3611417"/>
            <a:ext cx="1270981" cy="100174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618835" y="4637219"/>
            <a:ext cx="1430425" cy="94258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3394577" y="3593808"/>
            <a:ext cx="1169603" cy="9043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3393081" y="4637219"/>
            <a:ext cx="1169604" cy="82914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4746283" y="3824458"/>
            <a:ext cx="464882" cy="442999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4746283" y="4827220"/>
            <a:ext cx="464882" cy="44299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0" y="5600384"/>
            <a:ext cx="5288709" cy="11944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Все комментарии по работе находятся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только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Программе развития</a:t>
            </a:r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Концепция ПР, необходимо комментировать работу по каждому разделу в соответствующих вкладках. Полученные документы необходимо размещать в соответствующих разделах и отправлять на доработку в ИС МЭДК.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39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220" y="145279"/>
            <a:ext cx="9800959" cy="4828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Отрадненский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район, СОШ № 12 (на 22.03.2022)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 flipV="1">
            <a:off x="296563" y="743749"/>
            <a:ext cx="8164512" cy="99169"/>
            <a:chOff x="1" y="4450235"/>
            <a:chExt cx="15983746" cy="135580"/>
          </a:xfrm>
        </p:grpSpPr>
        <p:sp>
          <p:nvSpPr>
            <p:cNvPr id="6" name="Google Shape;11;p2"/>
            <p:cNvSpPr/>
            <p:nvPr/>
          </p:nvSpPr>
          <p:spPr>
            <a:xfrm>
              <a:off x="12857953" y="4450235"/>
              <a:ext cx="1562897" cy="135580"/>
            </a:xfrm>
            <a:prstGeom prst="rect">
              <a:avLst/>
            </a:prstGeom>
            <a:solidFill>
              <a:srgbClr val="F95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" name="Google Shape;12;p2"/>
            <p:cNvSpPr/>
            <p:nvPr/>
          </p:nvSpPr>
          <p:spPr>
            <a:xfrm>
              <a:off x="14420850" y="4450235"/>
              <a:ext cx="1562897" cy="135580"/>
            </a:xfrm>
            <a:prstGeom prst="rect">
              <a:avLst/>
            </a:prstGeom>
            <a:solidFill>
              <a:srgbClr val="05B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" name="Google Shape;13;p2"/>
            <p:cNvSpPr/>
            <p:nvPr/>
          </p:nvSpPr>
          <p:spPr>
            <a:xfrm>
              <a:off x="1" y="4450235"/>
              <a:ext cx="1562897" cy="135580"/>
            </a:xfrm>
            <a:prstGeom prst="rect">
              <a:avLst/>
            </a:prstGeom>
            <a:solidFill>
              <a:srgbClr val="3A9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" name="Google Shape;14;p2"/>
            <p:cNvSpPr/>
            <p:nvPr/>
          </p:nvSpPr>
          <p:spPr>
            <a:xfrm>
              <a:off x="1562086" y="4450235"/>
              <a:ext cx="11295604" cy="135580"/>
            </a:xfrm>
            <a:prstGeom prst="rect">
              <a:avLst/>
            </a:prstGeom>
            <a:solidFill>
              <a:srgbClr val="06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769" t="4213" r="1670" b="893"/>
          <a:stretch/>
        </p:blipFill>
        <p:spPr>
          <a:xfrm>
            <a:off x="222021" y="29760"/>
            <a:ext cx="616179" cy="6308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3523" y="22160"/>
            <a:ext cx="902834" cy="8207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61" y="842918"/>
            <a:ext cx="5181275" cy="59139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3995" y="842918"/>
            <a:ext cx="6197598" cy="279620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3995" y="3621627"/>
            <a:ext cx="6139241" cy="3218872"/>
          </a:xfrm>
          <a:prstGeom prst="rect">
            <a:avLst/>
          </a:prstGeom>
        </p:spPr>
      </p:pic>
      <p:sp>
        <p:nvSpPr>
          <p:cNvPr id="31" name="Управляющая кнопка: справка 30">
            <a:hlinkClick r:id="" action="ppaction://noaction" highlightClick="1"/>
          </p:cNvPr>
          <p:cNvSpPr/>
          <p:nvPr/>
        </p:nvSpPr>
        <p:spPr>
          <a:xfrm>
            <a:off x="10134159" y="4750869"/>
            <a:ext cx="818938" cy="960387"/>
          </a:xfrm>
          <a:prstGeom prst="actionButtonHelp">
            <a:avLst/>
          </a:prstGeom>
          <a:noFill/>
          <a:ln w="3810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Управляющая кнопка: справка 32">
            <a:hlinkClick r:id="" action="ppaction://noaction" highlightClick="1"/>
          </p:cNvPr>
          <p:cNvSpPr/>
          <p:nvPr/>
        </p:nvSpPr>
        <p:spPr>
          <a:xfrm>
            <a:off x="10134159" y="1760828"/>
            <a:ext cx="818938" cy="960387"/>
          </a:xfrm>
          <a:prstGeom prst="actionButtonHelp">
            <a:avLst/>
          </a:prstGeom>
          <a:noFill/>
          <a:ln w="3810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534696" y="4412796"/>
            <a:ext cx="1533808" cy="114746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530110" y="5609428"/>
            <a:ext cx="1533808" cy="114746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3324515" y="4334287"/>
            <a:ext cx="1533808" cy="114746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3328692" y="5565954"/>
            <a:ext cx="1533808" cy="114746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4909739" y="5876880"/>
            <a:ext cx="538657" cy="52560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4934302" y="4645213"/>
            <a:ext cx="538657" cy="52560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551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220" y="145279"/>
            <a:ext cx="9800959" cy="4828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Успенский район, СОШ № 10 (на 22.03.2022)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 flipV="1">
            <a:off x="296563" y="743749"/>
            <a:ext cx="8164512" cy="99169"/>
            <a:chOff x="1" y="4450235"/>
            <a:chExt cx="15983746" cy="135580"/>
          </a:xfrm>
        </p:grpSpPr>
        <p:sp>
          <p:nvSpPr>
            <p:cNvPr id="6" name="Google Shape;11;p2"/>
            <p:cNvSpPr/>
            <p:nvPr/>
          </p:nvSpPr>
          <p:spPr>
            <a:xfrm>
              <a:off x="12857953" y="4450235"/>
              <a:ext cx="1562897" cy="135580"/>
            </a:xfrm>
            <a:prstGeom prst="rect">
              <a:avLst/>
            </a:prstGeom>
            <a:solidFill>
              <a:srgbClr val="F95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" name="Google Shape;12;p2"/>
            <p:cNvSpPr/>
            <p:nvPr/>
          </p:nvSpPr>
          <p:spPr>
            <a:xfrm>
              <a:off x="14420850" y="4450235"/>
              <a:ext cx="1562897" cy="135580"/>
            </a:xfrm>
            <a:prstGeom prst="rect">
              <a:avLst/>
            </a:prstGeom>
            <a:solidFill>
              <a:srgbClr val="05B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" name="Google Shape;13;p2"/>
            <p:cNvSpPr/>
            <p:nvPr/>
          </p:nvSpPr>
          <p:spPr>
            <a:xfrm>
              <a:off x="1" y="4450235"/>
              <a:ext cx="1562897" cy="135580"/>
            </a:xfrm>
            <a:prstGeom prst="rect">
              <a:avLst/>
            </a:prstGeom>
            <a:solidFill>
              <a:srgbClr val="3A9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" name="Google Shape;14;p2"/>
            <p:cNvSpPr/>
            <p:nvPr/>
          </p:nvSpPr>
          <p:spPr>
            <a:xfrm>
              <a:off x="1562086" y="4450235"/>
              <a:ext cx="11295604" cy="135580"/>
            </a:xfrm>
            <a:prstGeom prst="rect">
              <a:avLst/>
            </a:prstGeom>
            <a:solidFill>
              <a:srgbClr val="06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769" t="4213" r="1670" b="893"/>
          <a:stretch/>
        </p:blipFill>
        <p:spPr>
          <a:xfrm>
            <a:off x="222021" y="29760"/>
            <a:ext cx="616179" cy="6308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3523" y="22160"/>
            <a:ext cx="902834" cy="82075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149" y="842919"/>
            <a:ext cx="5347270" cy="592480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0715" y="842918"/>
            <a:ext cx="6148776" cy="282151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/>
          <a:srcRect l="639" t="539"/>
          <a:stretch/>
        </p:blipFill>
        <p:spPr>
          <a:xfrm>
            <a:off x="5710715" y="3664434"/>
            <a:ext cx="6148775" cy="3165856"/>
          </a:xfrm>
          <a:prstGeom prst="rect">
            <a:avLst/>
          </a:prstGeom>
        </p:spPr>
      </p:pic>
      <p:sp>
        <p:nvSpPr>
          <p:cNvPr id="24" name="Управляющая кнопка: справка 23">
            <a:hlinkClick r:id="" action="ppaction://noaction" highlightClick="1"/>
          </p:cNvPr>
          <p:cNvSpPr/>
          <p:nvPr/>
        </p:nvSpPr>
        <p:spPr>
          <a:xfrm>
            <a:off x="10134159" y="1760828"/>
            <a:ext cx="818938" cy="960387"/>
          </a:xfrm>
          <a:prstGeom prst="actionButtonHelp">
            <a:avLst/>
          </a:prstGeom>
          <a:noFill/>
          <a:ln w="3810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Управляющая кнопка: справка 24">
            <a:hlinkClick r:id="" action="ppaction://noaction" highlightClick="1"/>
          </p:cNvPr>
          <p:cNvSpPr/>
          <p:nvPr/>
        </p:nvSpPr>
        <p:spPr>
          <a:xfrm>
            <a:off x="10134159" y="4767168"/>
            <a:ext cx="818938" cy="960387"/>
          </a:xfrm>
          <a:prstGeom prst="actionButtonHelp">
            <a:avLst/>
          </a:prstGeom>
          <a:noFill/>
          <a:ln w="3810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852523" y="4472797"/>
            <a:ext cx="1533808" cy="114746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838200" y="5650259"/>
            <a:ext cx="1533808" cy="114746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3494459" y="5620259"/>
            <a:ext cx="1533808" cy="114746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3494459" y="4415088"/>
            <a:ext cx="1533808" cy="114746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5153284" y="5871523"/>
            <a:ext cx="464882" cy="44299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5200695" y="4804362"/>
            <a:ext cx="464882" cy="44299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84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220" y="145279"/>
            <a:ext cx="9800959" cy="4828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Успенский район,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ОШ № 17 (на 22.03.2022)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 flipV="1">
            <a:off x="296563" y="743749"/>
            <a:ext cx="8164512" cy="99169"/>
            <a:chOff x="1" y="4450235"/>
            <a:chExt cx="15983746" cy="135580"/>
          </a:xfrm>
        </p:grpSpPr>
        <p:sp>
          <p:nvSpPr>
            <p:cNvPr id="6" name="Google Shape;11;p2"/>
            <p:cNvSpPr/>
            <p:nvPr/>
          </p:nvSpPr>
          <p:spPr>
            <a:xfrm>
              <a:off x="12857953" y="4450235"/>
              <a:ext cx="1562897" cy="135580"/>
            </a:xfrm>
            <a:prstGeom prst="rect">
              <a:avLst/>
            </a:prstGeom>
            <a:solidFill>
              <a:srgbClr val="F95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" name="Google Shape;12;p2"/>
            <p:cNvSpPr/>
            <p:nvPr/>
          </p:nvSpPr>
          <p:spPr>
            <a:xfrm>
              <a:off x="14420850" y="4450235"/>
              <a:ext cx="1562897" cy="135580"/>
            </a:xfrm>
            <a:prstGeom prst="rect">
              <a:avLst/>
            </a:prstGeom>
            <a:solidFill>
              <a:srgbClr val="05B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" name="Google Shape;13;p2"/>
            <p:cNvSpPr/>
            <p:nvPr/>
          </p:nvSpPr>
          <p:spPr>
            <a:xfrm>
              <a:off x="1" y="4450235"/>
              <a:ext cx="1562897" cy="135580"/>
            </a:xfrm>
            <a:prstGeom prst="rect">
              <a:avLst/>
            </a:prstGeom>
            <a:solidFill>
              <a:srgbClr val="3A9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" name="Google Shape;14;p2"/>
            <p:cNvSpPr/>
            <p:nvPr/>
          </p:nvSpPr>
          <p:spPr>
            <a:xfrm>
              <a:off x="1562086" y="4450235"/>
              <a:ext cx="11295604" cy="135580"/>
            </a:xfrm>
            <a:prstGeom prst="rect">
              <a:avLst/>
            </a:prstGeom>
            <a:solidFill>
              <a:srgbClr val="06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769" t="4213" r="1670" b="893"/>
          <a:stretch/>
        </p:blipFill>
        <p:spPr>
          <a:xfrm>
            <a:off x="222021" y="29760"/>
            <a:ext cx="616179" cy="6308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3523" y="22160"/>
            <a:ext cx="793748" cy="7215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024" y="842918"/>
            <a:ext cx="5335044" cy="59547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/>
          <a:srcRect l="150" t="1078"/>
          <a:stretch/>
        </p:blipFill>
        <p:spPr>
          <a:xfrm>
            <a:off x="5703763" y="842918"/>
            <a:ext cx="6213508" cy="30178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3763" y="3860800"/>
            <a:ext cx="6213508" cy="2997200"/>
          </a:xfrm>
          <a:prstGeom prst="rect">
            <a:avLst/>
          </a:prstGeom>
        </p:spPr>
      </p:pic>
      <p:sp>
        <p:nvSpPr>
          <p:cNvPr id="31" name="Овал 30"/>
          <p:cNvSpPr/>
          <p:nvPr/>
        </p:nvSpPr>
        <p:spPr>
          <a:xfrm>
            <a:off x="792666" y="4785669"/>
            <a:ext cx="1533808" cy="114746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976304" y="6003636"/>
            <a:ext cx="1563696" cy="85436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3549542" y="4703706"/>
            <a:ext cx="1533808" cy="108404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3572046" y="5826605"/>
            <a:ext cx="1391913" cy="107025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5165106" y="5096595"/>
            <a:ext cx="538657" cy="525609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5134137" y="6168013"/>
            <a:ext cx="538657" cy="525609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34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220" y="145279"/>
            <a:ext cx="9800959" cy="48280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Концептуальные документы школы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 flipV="1">
            <a:off x="296563" y="743749"/>
            <a:ext cx="8164512" cy="99169"/>
            <a:chOff x="1" y="4450235"/>
            <a:chExt cx="15983746" cy="135580"/>
          </a:xfrm>
        </p:grpSpPr>
        <p:sp>
          <p:nvSpPr>
            <p:cNvPr id="6" name="Google Shape;11;p2"/>
            <p:cNvSpPr/>
            <p:nvPr/>
          </p:nvSpPr>
          <p:spPr>
            <a:xfrm>
              <a:off x="12857953" y="4450235"/>
              <a:ext cx="1562897" cy="135580"/>
            </a:xfrm>
            <a:prstGeom prst="rect">
              <a:avLst/>
            </a:prstGeom>
            <a:solidFill>
              <a:srgbClr val="F95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" name="Google Shape;12;p2"/>
            <p:cNvSpPr/>
            <p:nvPr/>
          </p:nvSpPr>
          <p:spPr>
            <a:xfrm>
              <a:off x="14420850" y="4450235"/>
              <a:ext cx="1562897" cy="135580"/>
            </a:xfrm>
            <a:prstGeom prst="rect">
              <a:avLst/>
            </a:prstGeom>
            <a:solidFill>
              <a:srgbClr val="05B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" name="Google Shape;13;p2"/>
            <p:cNvSpPr/>
            <p:nvPr/>
          </p:nvSpPr>
          <p:spPr>
            <a:xfrm>
              <a:off x="1" y="4450235"/>
              <a:ext cx="1562897" cy="135580"/>
            </a:xfrm>
            <a:prstGeom prst="rect">
              <a:avLst/>
            </a:prstGeom>
            <a:solidFill>
              <a:srgbClr val="3A9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" name="Google Shape;14;p2"/>
            <p:cNvSpPr/>
            <p:nvPr/>
          </p:nvSpPr>
          <p:spPr>
            <a:xfrm>
              <a:off x="1562086" y="4450235"/>
              <a:ext cx="11295604" cy="135580"/>
            </a:xfrm>
            <a:prstGeom prst="rect">
              <a:avLst/>
            </a:prstGeom>
            <a:solidFill>
              <a:srgbClr val="06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769" t="4213" r="1670" b="893"/>
          <a:stretch/>
        </p:blipFill>
        <p:spPr>
          <a:xfrm>
            <a:off x="222021" y="29760"/>
            <a:ext cx="616179" cy="6308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1274" y="-3265"/>
            <a:ext cx="1113805" cy="10125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8225" t="15773" r="5593" b="1821"/>
          <a:stretch/>
        </p:blipFill>
        <p:spPr>
          <a:xfrm>
            <a:off x="222021" y="958588"/>
            <a:ext cx="10383715" cy="565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34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220" y="145279"/>
            <a:ext cx="9800959" cy="4828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Успенский район,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ОШ № 16 (на 22.03.2022)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 flipV="1">
            <a:off x="296563" y="743749"/>
            <a:ext cx="8164512" cy="99169"/>
            <a:chOff x="1" y="4450235"/>
            <a:chExt cx="15983746" cy="135580"/>
          </a:xfrm>
        </p:grpSpPr>
        <p:sp>
          <p:nvSpPr>
            <p:cNvPr id="6" name="Google Shape;11;p2"/>
            <p:cNvSpPr/>
            <p:nvPr/>
          </p:nvSpPr>
          <p:spPr>
            <a:xfrm>
              <a:off x="12857953" y="4450235"/>
              <a:ext cx="1562897" cy="135580"/>
            </a:xfrm>
            <a:prstGeom prst="rect">
              <a:avLst/>
            </a:prstGeom>
            <a:solidFill>
              <a:srgbClr val="F95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" name="Google Shape;12;p2"/>
            <p:cNvSpPr/>
            <p:nvPr/>
          </p:nvSpPr>
          <p:spPr>
            <a:xfrm>
              <a:off x="14420850" y="4450235"/>
              <a:ext cx="1562897" cy="135580"/>
            </a:xfrm>
            <a:prstGeom prst="rect">
              <a:avLst/>
            </a:prstGeom>
            <a:solidFill>
              <a:srgbClr val="05B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" name="Google Shape;13;p2"/>
            <p:cNvSpPr/>
            <p:nvPr/>
          </p:nvSpPr>
          <p:spPr>
            <a:xfrm>
              <a:off x="1" y="4450235"/>
              <a:ext cx="1562897" cy="135580"/>
            </a:xfrm>
            <a:prstGeom prst="rect">
              <a:avLst/>
            </a:prstGeom>
            <a:solidFill>
              <a:srgbClr val="3A9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" name="Google Shape;14;p2"/>
            <p:cNvSpPr/>
            <p:nvPr/>
          </p:nvSpPr>
          <p:spPr>
            <a:xfrm>
              <a:off x="1562086" y="4450235"/>
              <a:ext cx="11295604" cy="135580"/>
            </a:xfrm>
            <a:prstGeom prst="rect">
              <a:avLst/>
            </a:prstGeom>
            <a:solidFill>
              <a:srgbClr val="06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769" t="4213" r="1670" b="893"/>
          <a:stretch/>
        </p:blipFill>
        <p:spPr>
          <a:xfrm>
            <a:off x="222021" y="29760"/>
            <a:ext cx="616179" cy="6308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3523" y="22160"/>
            <a:ext cx="793748" cy="72158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148" y="842918"/>
            <a:ext cx="5553720" cy="588605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5699" y="859419"/>
            <a:ext cx="6150046" cy="305679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5699" y="3916218"/>
            <a:ext cx="6150046" cy="2941782"/>
          </a:xfrm>
          <a:prstGeom prst="rect">
            <a:avLst/>
          </a:prstGeom>
        </p:spPr>
      </p:pic>
      <p:sp>
        <p:nvSpPr>
          <p:cNvPr id="20" name="Овал 19"/>
          <p:cNvSpPr/>
          <p:nvPr/>
        </p:nvSpPr>
        <p:spPr>
          <a:xfrm>
            <a:off x="695727" y="4364338"/>
            <a:ext cx="1533808" cy="114746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695726" y="5511800"/>
            <a:ext cx="1650309" cy="127635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3644475" y="4240880"/>
            <a:ext cx="1533808" cy="114746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3638164" y="5511800"/>
            <a:ext cx="1533808" cy="114746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5276736" y="4675264"/>
            <a:ext cx="538657" cy="525609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5288186" y="5822726"/>
            <a:ext cx="538657" cy="525609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02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220" y="145279"/>
            <a:ext cx="9800959" cy="4828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Щербиновский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район, СОШ № 10 (на 22.03.2022)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 flipV="1">
            <a:off x="296563" y="743749"/>
            <a:ext cx="8164512" cy="99169"/>
            <a:chOff x="1" y="4450235"/>
            <a:chExt cx="15983746" cy="135580"/>
          </a:xfrm>
        </p:grpSpPr>
        <p:sp>
          <p:nvSpPr>
            <p:cNvPr id="6" name="Google Shape;11;p2"/>
            <p:cNvSpPr/>
            <p:nvPr/>
          </p:nvSpPr>
          <p:spPr>
            <a:xfrm>
              <a:off x="12857953" y="4450235"/>
              <a:ext cx="1562897" cy="135580"/>
            </a:xfrm>
            <a:prstGeom prst="rect">
              <a:avLst/>
            </a:prstGeom>
            <a:solidFill>
              <a:srgbClr val="F95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" name="Google Shape;12;p2"/>
            <p:cNvSpPr/>
            <p:nvPr/>
          </p:nvSpPr>
          <p:spPr>
            <a:xfrm>
              <a:off x="14420850" y="4450235"/>
              <a:ext cx="1562897" cy="135580"/>
            </a:xfrm>
            <a:prstGeom prst="rect">
              <a:avLst/>
            </a:prstGeom>
            <a:solidFill>
              <a:srgbClr val="05B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" name="Google Shape;13;p2"/>
            <p:cNvSpPr/>
            <p:nvPr/>
          </p:nvSpPr>
          <p:spPr>
            <a:xfrm>
              <a:off x="1" y="4450235"/>
              <a:ext cx="1562897" cy="135580"/>
            </a:xfrm>
            <a:prstGeom prst="rect">
              <a:avLst/>
            </a:prstGeom>
            <a:solidFill>
              <a:srgbClr val="3A9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" name="Google Shape;14;p2"/>
            <p:cNvSpPr/>
            <p:nvPr/>
          </p:nvSpPr>
          <p:spPr>
            <a:xfrm>
              <a:off x="1562086" y="4450235"/>
              <a:ext cx="11295604" cy="135580"/>
            </a:xfrm>
            <a:prstGeom prst="rect">
              <a:avLst/>
            </a:prstGeom>
            <a:solidFill>
              <a:srgbClr val="06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769" t="4213" r="1670" b="893"/>
          <a:stretch/>
        </p:blipFill>
        <p:spPr>
          <a:xfrm>
            <a:off x="222021" y="29760"/>
            <a:ext cx="616179" cy="6308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3523" y="22160"/>
            <a:ext cx="793748" cy="7215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148" y="842918"/>
            <a:ext cx="5552384" cy="60150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5699" y="842918"/>
            <a:ext cx="5928374" cy="304559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5171" y="3888510"/>
            <a:ext cx="5928902" cy="2969490"/>
          </a:xfrm>
          <a:prstGeom prst="rect">
            <a:avLst/>
          </a:prstGeom>
        </p:spPr>
      </p:pic>
      <p:sp>
        <p:nvSpPr>
          <p:cNvPr id="26" name="Овал 25"/>
          <p:cNvSpPr/>
          <p:nvPr/>
        </p:nvSpPr>
        <p:spPr>
          <a:xfrm>
            <a:off x="5309875" y="6033010"/>
            <a:ext cx="538657" cy="525609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70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220" y="145279"/>
            <a:ext cx="9800959" cy="4828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Щербиновский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район, СОШ № 12 (на 22.03.2022)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 flipV="1">
            <a:off x="296563" y="743749"/>
            <a:ext cx="8164512" cy="99169"/>
            <a:chOff x="1" y="4450235"/>
            <a:chExt cx="15983746" cy="135580"/>
          </a:xfrm>
        </p:grpSpPr>
        <p:sp>
          <p:nvSpPr>
            <p:cNvPr id="6" name="Google Shape;11;p2"/>
            <p:cNvSpPr/>
            <p:nvPr/>
          </p:nvSpPr>
          <p:spPr>
            <a:xfrm>
              <a:off x="12857953" y="4450235"/>
              <a:ext cx="1562897" cy="135580"/>
            </a:xfrm>
            <a:prstGeom prst="rect">
              <a:avLst/>
            </a:prstGeom>
            <a:solidFill>
              <a:srgbClr val="F95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" name="Google Shape;12;p2"/>
            <p:cNvSpPr/>
            <p:nvPr/>
          </p:nvSpPr>
          <p:spPr>
            <a:xfrm>
              <a:off x="14420850" y="4450235"/>
              <a:ext cx="1562897" cy="135580"/>
            </a:xfrm>
            <a:prstGeom prst="rect">
              <a:avLst/>
            </a:prstGeom>
            <a:solidFill>
              <a:srgbClr val="05B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" name="Google Shape;13;p2"/>
            <p:cNvSpPr/>
            <p:nvPr/>
          </p:nvSpPr>
          <p:spPr>
            <a:xfrm>
              <a:off x="1" y="4450235"/>
              <a:ext cx="1562897" cy="135580"/>
            </a:xfrm>
            <a:prstGeom prst="rect">
              <a:avLst/>
            </a:prstGeom>
            <a:solidFill>
              <a:srgbClr val="3A9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" name="Google Shape;14;p2"/>
            <p:cNvSpPr/>
            <p:nvPr/>
          </p:nvSpPr>
          <p:spPr>
            <a:xfrm>
              <a:off x="1562086" y="4450235"/>
              <a:ext cx="11295604" cy="135580"/>
            </a:xfrm>
            <a:prstGeom prst="rect">
              <a:avLst/>
            </a:prstGeom>
            <a:solidFill>
              <a:srgbClr val="06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769" t="4213" r="1670" b="893"/>
          <a:stretch/>
        </p:blipFill>
        <p:spPr>
          <a:xfrm>
            <a:off x="222021" y="29760"/>
            <a:ext cx="616179" cy="6308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3523" y="22160"/>
            <a:ext cx="793748" cy="72158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148" y="842918"/>
            <a:ext cx="5346295" cy="57894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2443" y="859419"/>
            <a:ext cx="6376255" cy="286043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2442" y="3736353"/>
            <a:ext cx="6376255" cy="3121646"/>
          </a:xfrm>
          <a:prstGeom prst="rect">
            <a:avLst/>
          </a:prstGeom>
        </p:spPr>
      </p:pic>
      <p:sp>
        <p:nvSpPr>
          <p:cNvPr id="17" name="Овал 16"/>
          <p:cNvSpPr/>
          <p:nvPr/>
        </p:nvSpPr>
        <p:spPr>
          <a:xfrm>
            <a:off x="5103784" y="4427022"/>
            <a:ext cx="538657" cy="525609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5037402" y="5742065"/>
            <a:ext cx="538657" cy="525609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3437211" y="5446517"/>
            <a:ext cx="1533808" cy="114746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3497929" y="4199886"/>
            <a:ext cx="1533808" cy="114746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0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220" y="145279"/>
            <a:ext cx="9800959" cy="4828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Выселковский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район, СОШ № 5 (на 22.03.2022)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 flipV="1">
            <a:off x="296563" y="743749"/>
            <a:ext cx="8164512" cy="99169"/>
            <a:chOff x="1" y="4450235"/>
            <a:chExt cx="15983746" cy="135580"/>
          </a:xfrm>
        </p:grpSpPr>
        <p:sp>
          <p:nvSpPr>
            <p:cNvPr id="6" name="Google Shape;11;p2"/>
            <p:cNvSpPr/>
            <p:nvPr/>
          </p:nvSpPr>
          <p:spPr>
            <a:xfrm>
              <a:off x="12857953" y="4450235"/>
              <a:ext cx="1562897" cy="135580"/>
            </a:xfrm>
            <a:prstGeom prst="rect">
              <a:avLst/>
            </a:prstGeom>
            <a:solidFill>
              <a:srgbClr val="F95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" name="Google Shape;12;p2"/>
            <p:cNvSpPr/>
            <p:nvPr/>
          </p:nvSpPr>
          <p:spPr>
            <a:xfrm>
              <a:off x="14420850" y="4450235"/>
              <a:ext cx="1562897" cy="135580"/>
            </a:xfrm>
            <a:prstGeom prst="rect">
              <a:avLst/>
            </a:prstGeom>
            <a:solidFill>
              <a:srgbClr val="05B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" name="Google Shape;13;p2"/>
            <p:cNvSpPr/>
            <p:nvPr/>
          </p:nvSpPr>
          <p:spPr>
            <a:xfrm>
              <a:off x="1" y="4450235"/>
              <a:ext cx="1562897" cy="135580"/>
            </a:xfrm>
            <a:prstGeom prst="rect">
              <a:avLst/>
            </a:prstGeom>
            <a:solidFill>
              <a:srgbClr val="3A9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" name="Google Shape;14;p2"/>
            <p:cNvSpPr/>
            <p:nvPr/>
          </p:nvSpPr>
          <p:spPr>
            <a:xfrm>
              <a:off x="1562086" y="4450235"/>
              <a:ext cx="11295604" cy="135580"/>
            </a:xfrm>
            <a:prstGeom prst="rect">
              <a:avLst/>
            </a:prstGeom>
            <a:solidFill>
              <a:srgbClr val="06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769" t="4213" r="1670" b="893"/>
          <a:stretch/>
        </p:blipFill>
        <p:spPr>
          <a:xfrm>
            <a:off x="222021" y="29760"/>
            <a:ext cx="616179" cy="6308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3523" y="22160"/>
            <a:ext cx="793748" cy="7215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148" y="842918"/>
            <a:ext cx="5492737" cy="60150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8865" y="842919"/>
            <a:ext cx="6078406" cy="294642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8865" y="3789342"/>
            <a:ext cx="6078406" cy="3068658"/>
          </a:xfrm>
          <a:prstGeom prst="rect">
            <a:avLst/>
          </a:prstGeom>
        </p:spPr>
      </p:pic>
      <p:sp>
        <p:nvSpPr>
          <p:cNvPr id="24" name="Овал 23"/>
          <p:cNvSpPr/>
          <p:nvPr/>
        </p:nvSpPr>
        <p:spPr>
          <a:xfrm>
            <a:off x="3581108" y="4570784"/>
            <a:ext cx="1533808" cy="105790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838200" y="5800090"/>
            <a:ext cx="1533808" cy="105790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939274" y="4651046"/>
            <a:ext cx="1533808" cy="105790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3581108" y="5714392"/>
            <a:ext cx="1533808" cy="105790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5227644" y="4836933"/>
            <a:ext cx="538657" cy="52560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5243861" y="5980541"/>
            <a:ext cx="538657" cy="52560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Управляющая кнопка: справка 37">
            <a:hlinkClick r:id="" action="ppaction://noaction" highlightClick="1"/>
          </p:cNvPr>
          <p:cNvSpPr/>
          <p:nvPr/>
        </p:nvSpPr>
        <p:spPr>
          <a:xfrm>
            <a:off x="10177683" y="4851620"/>
            <a:ext cx="818938" cy="960387"/>
          </a:xfrm>
          <a:prstGeom prst="actionButtonHelp">
            <a:avLst/>
          </a:prstGeom>
          <a:noFill/>
          <a:ln w="3810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Управляющая кнопка: справка 38">
            <a:hlinkClick r:id="" action="ppaction://noaction" highlightClick="1"/>
          </p:cNvPr>
          <p:cNvSpPr/>
          <p:nvPr/>
        </p:nvSpPr>
        <p:spPr>
          <a:xfrm>
            <a:off x="10177683" y="2056296"/>
            <a:ext cx="818938" cy="960387"/>
          </a:xfrm>
          <a:prstGeom prst="actionButtonHelp">
            <a:avLst/>
          </a:prstGeom>
          <a:noFill/>
          <a:ln w="3810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93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220" y="145279"/>
            <a:ext cx="9800959" cy="4828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Мостовский район, СОШ № 9 (на 22.03.2022)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 flipV="1">
            <a:off x="296563" y="743749"/>
            <a:ext cx="8164512" cy="99169"/>
            <a:chOff x="1" y="4450235"/>
            <a:chExt cx="15983746" cy="135580"/>
          </a:xfrm>
        </p:grpSpPr>
        <p:sp>
          <p:nvSpPr>
            <p:cNvPr id="6" name="Google Shape;11;p2"/>
            <p:cNvSpPr/>
            <p:nvPr/>
          </p:nvSpPr>
          <p:spPr>
            <a:xfrm>
              <a:off x="12857953" y="4450235"/>
              <a:ext cx="1562897" cy="135580"/>
            </a:xfrm>
            <a:prstGeom prst="rect">
              <a:avLst/>
            </a:prstGeom>
            <a:solidFill>
              <a:srgbClr val="F95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" name="Google Shape;12;p2"/>
            <p:cNvSpPr/>
            <p:nvPr/>
          </p:nvSpPr>
          <p:spPr>
            <a:xfrm>
              <a:off x="14420850" y="4450235"/>
              <a:ext cx="1562897" cy="135580"/>
            </a:xfrm>
            <a:prstGeom prst="rect">
              <a:avLst/>
            </a:prstGeom>
            <a:solidFill>
              <a:srgbClr val="05B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" name="Google Shape;13;p2"/>
            <p:cNvSpPr/>
            <p:nvPr/>
          </p:nvSpPr>
          <p:spPr>
            <a:xfrm>
              <a:off x="1" y="4450235"/>
              <a:ext cx="1562897" cy="135580"/>
            </a:xfrm>
            <a:prstGeom prst="rect">
              <a:avLst/>
            </a:prstGeom>
            <a:solidFill>
              <a:srgbClr val="3A9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" name="Google Shape;14;p2"/>
            <p:cNvSpPr/>
            <p:nvPr/>
          </p:nvSpPr>
          <p:spPr>
            <a:xfrm>
              <a:off x="1562086" y="4450235"/>
              <a:ext cx="11295604" cy="135580"/>
            </a:xfrm>
            <a:prstGeom prst="rect">
              <a:avLst/>
            </a:prstGeom>
            <a:solidFill>
              <a:srgbClr val="06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769" t="4213" r="1670" b="893"/>
          <a:stretch/>
        </p:blipFill>
        <p:spPr>
          <a:xfrm>
            <a:off x="222021" y="29760"/>
            <a:ext cx="616179" cy="6308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3523" y="22160"/>
            <a:ext cx="793748" cy="72158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563" y="857602"/>
            <a:ext cx="5317774" cy="5854246"/>
          </a:xfrm>
          <a:prstGeom prst="rect">
            <a:avLst/>
          </a:prstGeom>
        </p:spPr>
      </p:pic>
      <p:sp>
        <p:nvSpPr>
          <p:cNvPr id="22" name="Овал 21"/>
          <p:cNvSpPr/>
          <p:nvPr/>
        </p:nvSpPr>
        <p:spPr>
          <a:xfrm>
            <a:off x="838200" y="4466464"/>
            <a:ext cx="1533808" cy="105790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838200" y="5653939"/>
            <a:ext cx="1533808" cy="105790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3417455" y="4455902"/>
            <a:ext cx="1533808" cy="105790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3462902" y="5605658"/>
            <a:ext cx="1521691" cy="105790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5114916" y="4622952"/>
            <a:ext cx="538657" cy="525609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5095298" y="5812007"/>
            <a:ext cx="538657" cy="52560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5042" y="857602"/>
            <a:ext cx="6356121" cy="279076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5042" y="3663048"/>
            <a:ext cx="6356121" cy="3194951"/>
          </a:xfrm>
          <a:prstGeom prst="rect">
            <a:avLst/>
          </a:prstGeom>
        </p:spPr>
      </p:pic>
      <p:sp>
        <p:nvSpPr>
          <p:cNvPr id="32" name="Управляющая кнопка: справка 31">
            <a:hlinkClick r:id="" action="ppaction://noaction" highlightClick="1"/>
          </p:cNvPr>
          <p:cNvSpPr/>
          <p:nvPr/>
        </p:nvSpPr>
        <p:spPr>
          <a:xfrm>
            <a:off x="10450155" y="4693552"/>
            <a:ext cx="818938" cy="960387"/>
          </a:xfrm>
          <a:prstGeom prst="actionButtonHelp">
            <a:avLst/>
          </a:prstGeom>
          <a:noFill/>
          <a:ln w="3810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22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220" y="145279"/>
            <a:ext cx="9800959" cy="4828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Мостовский район, СОШ № 16 (на 22.03.2022)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 flipV="1">
            <a:off x="296563" y="743749"/>
            <a:ext cx="8164512" cy="99169"/>
            <a:chOff x="1" y="4450235"/>
            <a:chExt cx="15983746" cy="135580"/>
          </a:xfrm>
        </p:grpSpPr>
        <p:sp>
          <p:nvSpPr>
            <p:cNvPr id="6" name="Google Shape;11;p2"/>
            <p:cNvSpPr/>
            <p:nvPr/>
          </p:nvSpPr>
          <p:spPr>
            <a:xfrm>
              <a:off x="12857953" y="4450235"/>
              <a:ext cx="1562897" cy="135580"/>
            </a:xfrm>
            <a:prstGeom prst="rect">
              <a:avLst/>
            </a:prstGeom>
            <a:solidFill>
              <a:srgbClr val="F95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" name="Google Shape;12;p2"/>
            <p:cNvSpPr/>
            <p:nvPr/>
          </p:nvSpPr>
          <p:spPr>
            <a:xfrm>
              <a:off x="14420850" y="4450235"/>
              <a:ext cx="1562897" cy="135580"/>
            </a:xfrm>
            <a:prstGeom prst="rect">
              <a:avLst/>
            </a:prstGeom>
            <a:solidFill>
              <a:srgbClr val="05B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" name="Google Shape;13;p2"/>
            <p:cNvSpPr/>
            <p:nvPr/>
          </p:nvSpPr>
          <p:spPr>
            <a:xfrm>
              <a:off x="1" y="4450235"/>
              <a:ext cx="1562897" cy="135580"/>
            </a:xfrm>
            <a:prstGeom prst="rect">
              <a:avLst/>
            </a:prstGeom>
            <a:solidFill>
              <a:srgbClr val="3A9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" name="Google Shape;14;p2"/>
            <p:cNvSpPr/>
            <p:nvPr/>
          </p:nvSpPr>
          <p:spPr>
            <a:xfrm>
              <a:off x="1562086" y="4450235"/>
              <a:ext cx="11295604" cy="135580"/>
            </a:xfrm>
            <a:prstGeom prst="rect">
              <a:avLst/>
            </a:prstGeom>
            <a:solidFill>
              <a:srgbClr val="06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769" t="4213" r="1670" b="893"/>
          <a:stretch/>
        </p:blipFill>
        <p:spPr>
          <a:xfrm>
            <a:off x="222021" y="29760"/>
            <a:ext cx="616179" cy="6308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3523" y="22160"/>
            <a:ext cx="793748" cy="7215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148" y="842918"/>
            <a:ext cx="5402688" cy="59573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8836" y="842918"/>
            <a:ext cx="6330903" cy="4519729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5698836" y="5362647"/>
            <a:ext cx="6381795" cy="14953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Все комментарии по работе находятся в Программе развития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Концепция ПР, необходимо комментировать работу по каждому разделу в соответствующих вкладках. Полученные документы необходимо размещать в соответствующих разделах и отправлять на доработку в ИС МЭДК.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5077113" y="5807389"/>
            <a:ext cx="538657" cy="52875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621837" y="4391878"/>
            <a:ext cx="1533808" cy="118348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695727" y="5624946"/>
            <a:ext cx="1533808" cy="117533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5160179" y="4629187"/>
            <a:ext cx="538657" cy="518621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200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220" y="145279"/>
            <a:ext cx="9800959" cy="4828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Новопокровский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район, СОШ № 2 (на 22.03.2022)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 flipV="1">
            <a:off x="296563" y="743749"/>
            <a:ext cx="8164512" cy="99169"/>
            <a:chOff x="1" y="4450235"/>
            <a:chExt cx="15983746" cy="135580"/>
          </a:xfrm>
        </p:grpSpPr>
        <p:sp>
          <p:nvSpPr>
            <p:cNvPr id="6" name="Google Shape;11;p2"/>
            <p:cNvSpPr/>
            <p:nvPr/>
          </p:nvSpPr>
          <p:spPr>
            <a:xfrm>
              <a:off x="12857953" y="4450235"/>
              <a:ext cx="1562897" cy="135580"/>
            </a:xfrm>
            <a:prstGeom prst="rect">
              <a:avLst/>
            </a:prstGeom>
            <a:solidFill>
              <a:srgbClr val="F95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" name="Google Shape;12;p2"/>
            <p:cNvSpPr/>
            <p:nvPr/>
          </p:nvSpPr>
          <p:spPr>
            <a:xfrm>
              <a:off x="14420850" y="4450235"/>
              <a:ext cx="1562897" cy="135580"/>
            </a:xfrm>
            <a:prstGeom prst="rect">
              <a:avLst/>
            </a:prstGeom>
            <a:solidFill>
              <a:srgbClr val="05B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" name="Google Shape;13;p2"/>
            <p:cNvSpPr/>
            <p:nvPr/>
          </p:nvSpPr>
          <p:spPr>
            <a:xfrm>
              <a:off x="1" y="4450235"/>
              <a:ext cx="1562897" cy="135580"/>
            </a:xfrm>
            <a:prstGeom prst="rect">
              <a:avLst/>
            </a:prstGeom>
            <a:solidFill>
              <a:srgbClr val="3A9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" name="Google Shape;14;p2"/>
            <p:cNvSpPr/>
            <p:nvPr/>
          </p:nvSpPr>
          <p:spPr>
            <a:xfrm>
              <a:off x="1562086" y="4450235"/>
              <a:ext cx="11295604" cy="135580"/>
            </a:xfrm>
            <a:prstGeom prst="rect">
              <a:avLst/>
            </a:prstGeom>
            <a:solidFill>
              <a:srgbClr val="06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769" t="4213" r="1670" b="893"/>
          <a:stretch/>
        </p:blipFill>
        <p:spPr>
          <a:xfrm>
            <a:off x="222021" y="29760"/>
            <a:ext cx="616179" cy="6308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3523" y="22160"/>
            <a:ext cx="793748" cy="72158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148" y="842918"/>
            <a:ext cx="5349370" cy="59365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7494" y="859419"/>
            <a:ext cx="6502658" cy="306120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7494" y="3937122"/>
            <a:ext cx="6502658" cy="2920877"/>
          </a:xfrm>
          <a:prstGeom prst="rect">
            <a:avLst/>
          </a:prstGeom>
        </p:spPr>
      </p:pic>
      <p:sp>
        <p:nvSpPr>
          <p:cNvPr id="19" name="Овал 18"/>
          <p:cNvSpPr/>
          <p:nvPr/>
        </p:nvSpPr>
        <p:spPr>
          <a:xfrm>
            <a:off x="861124" y="4548896"/>
            <a:ext cx="1533808" cy="110375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3522056" y="5622773"/>
            <a:ext cx="1533808" cy="118348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5128837" y="4841464"/>
            <a:ext cx="538657" cy="518621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5135938" y="5955204"/>
            <a:ext cx="538657" cy="51862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Управляющая кнопка: справка 22">
            <a:hlinkClick r:id="" action="ppaction://noaction" highlightClick="1"/>
          </p:cNvPr>
          <p:cNvSpPr/>
          <p:nvPr/>
        </p:nvSpPr>
        <p:spPr>
          <a:xfrm>
            <a:off x="10440919" y="5100774"/>
            <a:ext cx="818938" cy="960387"/>
          </a:xfrm>
          <a:prstGeom prst="actionButtonHelp">
            <a:avLst/>
          </a:prstGeom>
          <a:noFill/>
          <a:ln w="3810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52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220" y="145279"/>
            <a:ext cx="9800959" cy="4828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Новопокровский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район, СОШ № 11 (на 22.03.2022)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 flipV="1">
            <a:off x="296563" y="743749"/>
            <a:ext cx="8164512" cy="99169"/>
            <a:chOff x="1" y="4450235"/>
            <a:chExt cx="15983746" cy="135580"/>
          </a:xfrm>
        </p:grpSpPr>
        <p:sp>
          <p:nvSpPr>
            <p:cNvPr id="6" name="Google Shape;11;p2"/>
            <p:cNvSpPr/>
            <p:nvPr/>
          </p:nvSpPr>
          <p:spPr>
            <a:xfrm>
              <a:off x="12857953" y="4450235"/>
              <a:ext cx="1562897" cy="135580"/>
            </a:xfrm>
            <a:prstGeom prst="rect">
              <a:avLst/>
            </a:prstGeom>
            <a:solidFill>
              <a:srgbClr val="F95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" name="Google Shape;12;p2"/>
            <p:cNvSpPr/>
            <p:nvPr/>
          </p:nvSpPr>
          <p:spPr>
            <a:xfrm>
              <a:off x="14420850" y="4450235"/>
              <a:ext cx="1562897" cy="135580"/>
            </a:xfrm>
            <a:prstGeom prst="rect">
              <a:avLst/>
            </a:prstGeom>
            <a:solidFill>
              <a:srgbClr val="05B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" name="Google Shape;13;p2"/>
            <p:cNvSpPr/>
            <p:nvPr/>
          </p:nvSpPr>
          <p:spPr>
            <a:xfrm>
              <a:off x="1" y="4450235"/>
              <a:ext cx="1562897" cy="135580"/>
            </a:xfrm>
            <a:prstGeom prst="rect">
              <a:avLst/>
            </a:prstGeom>
            <a:solidFill>
              <a:srgbClr val="3A9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" name="Google Shape;14;p2"/>
            <p:cNvSpPr/>
            <p:nvPr/>
          </p:nvSpPr>
          <p:spPr>
            <a:xfrm>
              <a:off x="1562086" y="4450235"/>
              <a:ext cx="11295604" cy="135580"/>
            </a:xfrm>
            <a:prstGeom prst="rect">
              <a:avLst/>
            </a:prstGeom>
            <a:solidFill>
              <a:srgbClr val="06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769" t="4213" r="1670" b="893"/>
          <a:stretch/>
        </p:blipFill>
        <p:spPr>
          <a:xfrm>
            <a:off x="222021" y="29760"/>
            <a:ext cx="616179" cy="6308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3523" y="22160"/>
            <a:ext cx="793748" cy="7215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274" y="859419"/>
            <a:ext cx="5100462" cy="52852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4953" y="859419"/>
            <a:ext cx="6432318" cy="276563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4953" y="3641558"/>
            <a:ext cx="6432318" cy="3216442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191039" y="6326908"/>
            <a:ext cx="5262931" cy="5310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Комментарии школы отсутствуют, документы для проверки не загружены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861124" y="4239492"/>
            <a:ext cx="1231391" cy="107141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3585852" y="4338775"/>
            <a:ext cx="1170876" cy="87285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3494607" y="5284753"/>
            <a:ext cx="1262121" cy="89486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838200" y="5350170"/>
            <a:ext cx="1254315" cy="94951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4917088" y="4514753"/>
            <a:ext cx="455648" cy="38975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4948071" y="5467281"/>
            <a:ext cx="455648" cy="38975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Управляющая кнопка: справка 30">
            <a:hlinkClick r:id="" action="ppaction://noaction" highlightClick="1"/>
          </p:cNvPr>
          <p:cNvSpPr/>
          <p:nvPr/>
        </p:nvSpPr>
        <p:spPr>
          <a:xfrm>
            <a:off x="10126882" y="2126665"/>
            <a:ext cx="818938" cy="960387"/>
          </a:xfrm>
          <a:prstGeom prst="actionButtonHelp">
            <a:avLst/>
          </a:prstGeom>
          <a:noFill/>
          <a:ln w="3810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9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220" y="145279"/>
            <a:ext cx="9800959" cy="4828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Павловский район, СОШ № 9 (на 22.03.2022)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 flipV="1">
            <a:off x="296563" y="743749"/>
            <a:ext cx="8164512" cy="99169"/>
            <a:chOff x="1" y="4450235"/>
            <a:chExt cx="15983746" cy="135580"/>
          </a:xfrm>
        </p:grpSpPr>
        <p:sp>
          <p:nvSpPr>
            <p:cNvPr id="6" name="Google Shape;11;p2"/>
            <p:cNvSpPr/>
            <p:nvPr/>
          </p:nvSpPr>
          <p:spPr>
            <a:xfrm>
              <a:off x="12857953" y="4450235"/>
              <a:ext cx="1562897" cy="135580"/>
            </a:xfrm>
            <a:prstGeom prst="rect">
              <a:avLst/>
            </a:prstGeom>
            <a:solidFill>
              <a:srgbClr val="F95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" name="Google Shape;12;p2"/>
            <p:cNvSpPr/>
            <p:nvPr/>
          </p:nvSpPr>
          <p:spPr>
            <a:xfrm>
              <a:off x="14420850" y="4450235"/>
              <a:ext cx="1562897" cy="135580"/>
            </a:xfrm>
            <a:prstGeom prst="rect">
              <a:avLst/>
            </a:prstGeom>
            <a:solidFill>
              <a:srgbClr val="05B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" name="Google Shape;13;p2"/>
            <p:cNvSpPr/>
            <p:nvPr/>
          </p:nvSpPr>
          <p:spPr>
            <a:xfrm>
              <a:off x="1" y="4450235"/>
              <a:ext cx="1562897" cy="135580"/>
            </a:xfrm>
            <a:prstGeom prst="rect">
              <a:avLst/>
            </a:prstGeom>
            <a:solidFill>
              <a:srgbClr val="3A9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" name="Google Shape;14;p2"/>
            <p:cNvSpPr/>
            <p:nvPr/>
          </p:nvSpPr>
          <p:spPr>
            <a:xfrm>
              <a:off x="1562086" y="4450235"/>
              <a:ext cx="11295604" cy="135580"/>
            </a:xfrm>
            <a:prstGeom prst="rect">
              <a:avLst/>
            </a:prstGeom>
            <a:solidFill>
              <a:srgbClr val="06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769" t="4213" r="1670" b="893"/>
          <a:stretch/>
        </p:blipFill>
        <p:spPr>
          <a:xfrm>
            <a:off x="222021" y="29760"/>
            <a:ext cx="616179" cy="6308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3523" y="22160"/>
            <a:ext cx="793748" cy="72158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006" y="842918"/>
            <a:ext cx="5303730" cy="524300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8803" y="859419"/>
            <a:ext cx="6512655" cy="290901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8802" y="3784936"/>
            <a:ext cx="6583197" cy="3073063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222021" y="6169889"/>
            <a:ext cx="5262931" cy="5310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Комментарии школы отсутствуют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5153154" y="4309124"/>
            <a:ext cx="455648" cy="38975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5091229" y="5258448"/>
            <a:ext cx="455648" cy="38975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3672320" y="5222633"/>
            <a:ext cx="1311564" cy="603514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80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220" y="145279"/>
            <a:ext cx="9800959" cy="4828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Павловский район, СОШ № 13 (на 22.03.2022)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 flipV="1">
            <a:off x="296563" y="743749"/>
            <a:ext cx="8164512" cy="99169"/>
            <a:chOff x="1" y="4450235"/>
            <a:chExt cx="15983746" cy="135580"/>
          </a:xfrm>
        </p:grpSpPr>
        <p:sp>
          <p:nvSpPr>
            <p:cNvPr id="6" name="Google Shape;11;p2"/>
            <p:cNvSpPr/>
            <p:nvPr/>
          </p:nvSpPr>
          <p:spPr>
            <a:xfrm>
              <a:off x="12857953" y="4450235"/>
              <a:ext cx="1562897" cy="135580"/>
            </a:xfrm>
            <a:prstGeom prst="rect">
              <a:avLst/>
            </a:prstGeom>
            <a:solidFill>
              <a:srgbClr val="F95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" name="Google Shape;12;p2"/>
            <p:cNvSpPr/>
            <p:nvPr/>
          </p:nvSpPr>
          <p:spPr>
            <a:xfrm>
              <a:off x="14420850" y="4450235"/>
              <a:ext cx="1562897" cy="135580"/>
            </a:xfrm>
            <a:prstGeom prst="rect">
              <a:avLst/>
            </a:prstGeom>
            <a:solidFill>
              <a:srgbClr val="05B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" name="Google Shape;13;p2"/>
            <p:cNvSpPr/>
            <p:nvPr/>
          </p:nvSpPr>
          <p:spPr>
            <a:xfrm>
              <a:off x="1" y="4450235"/>
              <a:ext cx="1562897" cy="135580"/>
            </a:xfrm>
            <a:prstGeom prst="rect">
              <a:avLst/>
            </a:prstGeom>
            <a:solidFill>
              <a:srgbClr val="3A9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" name="Google Shape;14;p2"/>
            <p:cNvSpPr/>
            <p:nvPr/>
          </p:nvSpPr>
          <p:spPr>
            <a:xfrm>
              <a:off x="1562086" y="4450235"/>
              <a:ext cx="11295604" cy="135580"/>
            </a:xfrm>
            <a:prstGeom prst="rect">
              <a:avLst/>
            </a:prstGeom>
            <a:solidFill>
              <a:srgbClr val="06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769" t="4213" r="1670" b="893"/>
          <a:stretch/>
        </p:blipFill>
        <p:spPr>
          <a:xfrm>
            <a:off x="222021" y="29760"/>
            <a:ext cx="616179" cy="6308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3523" y="22160"/>
            <a:ext cx="793748" cy="7215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148" y="842918"/>
            <a:ext cx="5454916" cy="58430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4582" y="859420"/>
            <a:ext cx="6359845" cy="28720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4582" y="3747994"/>
            <a:ext cx="6293527" cy="3110006"/>
          </a:xfrm>
          <a:prstGeom prst="rect">
            <a:avLst/>
          </a:prstGeom>
        </p:spPr>
      </p:pic>
      <p:sp>
        <p:nvSpPr>
          <p:cNvPr id="20" name="Овал 19"/>
          <p:cNvSpPr/>
          <p:nvPr/>
        </p:nvSpPr>
        <p:spPr>
          <a:xfrm>
            <a:off x="5217808" y="4558506"/>
            <a:ext cx="455648" cy="38975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5223222" y="5722288"/>
            <a:ext cx="455648" cy="38975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3625436" y="4374693"/>
            <a:ext cx="1514764" cy="75738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3620981" y="5538475"/>
            <a:ext cx="1514764" cy="75738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695727" y="4221018"/>
            <a:ext cx="1514764" cy="119149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695727" y="5494440"/>
            <a:ext cx="1514764" cy="119149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Управляющая кнопка: справка 25">
            <a:hlinkClick r:id="" action="ppaction://noaction" highlightClick="1"/>
          </p:cNvPr>
          <p:cNvSpPr/>
          <p:nvPr/>
        </p:nvSpPr>
        <p:spPr>
          <a:xfrm>
            <a:off x="10464009" y="1928070"/>
            <a:ext cx="818938" cy="960387"/>
          </a:xfrm>
          <a:prstGeom prst="actionButtonHelp">
            <a:avLst/>
          </a:prstGeom>
          <a:noFill/>
          <a:ln w="3810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Управляющая кнопка: справка 26">
            <a:hlinkClick r:id="" action="ppaction://noaction" highlightClick="1"/>
          </p:cNvPr>
          <p:cNvSpPr/>
          <p:nvPr/>
        </p:nvSpPr>
        <p:spPr>
          <a:xfrm>
            <a:off x="10464009" y="4932315"/>
            <a:ext cx="818938" cy="960387"/>
          </a:xfrm>
          <a:prstGeom prst="actionButtonHelp">
            <a:avLst/>
          </a:prstGeom>
          <a:noFill/>
          <a:ln w="3810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837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220" y="145279"/>
            <a:ext cx="9800959" cy="48280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Примерное содержание концепции развития школы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 flipV="1">
            <a:off x="296563" y="743749"/>
            <a:ext cx="8164512" cy="99169"/>
            <a:chOff x="1" y="4450235"/>
            <a:chExt cx="15983746" cy="135580"/>
          </a:xfrm>
        </p:grpSpPr>
        <p:sp>
          <p:nvSpPr>
            <p:cNvPr id="6" name="Google Shape;11;p2"/>
            <p:cNvSpPr/>
            <p:nvPr/>
          </p:nvSpPr>
          <p:spPr>
            <a:xfrm>
              <a:off x="12857953" y="4450235"/>
              <a:ext cx="1562897" cy="135580"/>
            </a:xfrm>
            <a:prstGeom prst="rect">
              <a:avLst/>
            </a:prstGeom>
            <a:solidFill>
              <a:srgbClr val="F95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" name="Google Shape;12;p2"/>
            <p:cNvSpPr/>
            <p:nvPr/>
          </p:nvSpPr>
          <p:spPr>
            <a:xfrm>
              <a:off x="14420850" y="4450235"/>
              <a:ext cx="1562897" cy="135580"/>
            </a:xfrm>
            <a:prstGeom prst="rect">
              <a:avLst/>
            </a:prstGeom>
            <a:solidFill>
              <a:srgbClr val="05B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" name="Google Shape;13;p2"/>
            <p:cNvSpPr/>
            <p:nvPr/>
          </p:nvSpPr>
          <p:spPr>
            <a:xfrm>
              <a:off x="1" y="4450235"/>
              <a:ext cx="1562897" cy="135580"/>
            </a:xfrm>
            <a:prstGeom prst="rect">
              <a:avLst/>
            </a:prstGeom>
            <a:solidFill>
              <a:srgbClr val="3A9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" name="Google Shape;14;p2"/>
            <p:cNvSpPr/>
            <p:nvPr/>
          </p:nvSpPr>
          <p:spPr>
            <a:xfrm>
              <a:off x="1562086" y="4450235"/>
              <a:ext cx="11295604" cy="135580"/>
            </a:xfrm>
            <a:prstGeom prst="rect">
              <a:avLst/>
            </a:prstGeom>
            <a:solidFill>
              <a:srgbClr val="06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769" t="4213" r="1670" b="893"/>
          <a:stretch/>
        </p:blipFill>
        <p:spPr>
          <a:xfrm>
            <a:off x="222021" y="29760"/>
            <a:ext cx="616179" cy="6308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1274" y="-3265"/>
            <a:ext cx="1113805" cy="10125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4186" t="17840" r="5606" b="4241"/>
          <a:stretch/>
        </p:blipFill>
        <p:spPr>
          <a:xfrm>
            <a:off x="296563" y="1009285"/>
            <a:ext cx="10990385" cy="533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77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220" y="145279"/>
            <a:ext cx="9800959" cy="4828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Апшеронский район, СОШ № 13 (на 22.03.2022)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 flipV="1">
            <a:off x="296563" y="743749"/>
            <a:ext cx="8164512" cy="99169"/>
            <a:chOff x="1" y="4450235"/>
            <a:chExt cx="15983746" cy="135580"/>
          </a:xfrm>
        </p:grpSpPr>
        <p:sp>
          <p:nvSpPr>
            <p:cNvPr id="6" name="Google Shape;11;p2"/>
            <p:cNvSpPr/>
            <p:nvPr/>
          </p:nvSpPr>
          <p:spPr>
            <a:xfrm>
              <a:off x="12857953" y="4450235"/>
              <a:ext cx="1562897" cy="135580"/>
            </a:xfrm>
            <a:prstGeom prst="rect">
              <a:avLst/>
            </a:prstGeom>
            <a:solidFill>
              <a:srgbClr val="F95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" name="Google Shape;12;p2"/>
            <p:cNvSpPr/>
            <p:nvPr/>
          </p:nvSpPr>
          <p:spPr>
            <a:xfrm>
              <a:off x="14420850" y="4450235"/>
              <a:ext cx="1562897" cy="135580"/>
            </a:xfrm>
            <a:prstGeom prst="rect">
              <a:avLst/>
            </a:prstGeom>
            <a:solidFill>
              <a:srgbClr val="05B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" name="Google Shape;13;p2"/>
            <p:cNvSpPr/>
            <p:nvPr/>
          </p:nvSpPr>
          <p:spPr>
            <a:xfrm>
              <a:off x="1" y="4450235"/>
              <a:ext cx="1562897" cy="135580"/>
            </a:xfrm>
            <a:prstGeom prst="rect">
              <a:avLst/>
            </a:prstGeom>
            <a:solidFill>
              <a:srgbClr val="3A9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" name="Google Shape;14;p2"/>
            <p:cNvSpPr/>
            <p:nvPr/>
          </p:nvSpPr>
          <p:spPr>
            <a:xfrm>
              <a:off x="1562086" y="4450235"/>
              <a:ext cx="11295604" cy="135580"/>
            </a:xfrm>
            <a:prstGeom prst="rect">
              <a:avLst/>
            </a:prstGeom>
            <a:solidFill>
              <a:srgbClr val="06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769" t="4213" r="1670" b="893"/>
          <a:stretch/>
        </p:blipFill>
        <p:spPr>
          <a:xfrm>
            <a:off x="222021" y="29760"/>
            <a:ext cx="616179" cy="6308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3523" y="22160"/>
            <a:ext cx="793748" cy="72158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563" y="926018"/>
            <a:ext cx="5554890" cy="581874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7727" y="842918"/>
            <a:ext cx="5959490" cy="263172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7727" y="3474643"/>
            <a:ext cx="5959490" cy="3383357"/>
          </a:xfrm>
          <a:prstGeom prst="rect">
            <a:avLst/>
          </a:prstGeom>
        </p:spPr>
      </p:pic>
      <p:sp>
        <p:nvSpPr>
          <p:cNvPr id="28" name="Управляющая кнопка: справка 27">
            <a:hlinkClick r:id="" action="ppaction://noaction" highlightClick="1"/>
          </p:cNvPr>
          <p:cNvSpPr/>
          <p:nvPr/>
        </p:nvSpPr>
        <p:spPr>
          <a:xfrm>
            <a:off x="10463204" y="4555816"/>
            <a:ext cx="818938" cy="960387"/>
          </a:xfrm>
          <a:prstGeom prst="actionButtonHelp">
            <a:avLst/>
          </a:prstGeom>
          <a:noFill/>
          <a:ln w="3810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Управляющая кнопка: справка 28">
            <a:hlinkClick r:id="" action="ppaction://noaction" highlightClick="1"/>
          </p:cNvPr>
          <p:cNvSpPr/>
          <p:nvPr/>
        </p:nvSpPr>
        <p:spPr>
          <a:xfrm>
            <a:off x="10463204" y="1839564"/>
            <a:ext cx="818938" cy="960387"/>
          </a:xfrm>
          <a:prstGeom prst="actionButtonHelp">
            <a:avLst/>
          </a:prstGeom>
          <a:noFill/>
          <a:ln w="3810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5322652" y="6133306"/>
            <a:ext cx="455648" cy="38975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5322652" y="4971443"/>
            <a:ext cx="455648" cy="38975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838200" y="4645890"/>
            <a:ext cx="1514764" cy="119149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1094477" y="5837381"/>
            <a:ext cx="1411361" cy="99048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3806460" y="4734348"/>
            <a:ext cx="1363318" cy="87212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3806460" y="5892120"/>
            <a:ext cx="1363318" cy="87212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00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220" y="145279"/>
            <a:ext cx="9800959" cy="4828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Апшеронский район,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ОШ № 23 (на 22.03.2022)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 flipV="1">
            <a:off x="296563" y="743749"/>
            <a:ext cx="8164512" cy="99169"/>
            <a:chOff x="1" y="4450235"/>
            <a:chExt cx="15983746" cy="135580"/>
          </a:xfrm>
        </p:grpSpPr>
        <p:sp>
          <p:nvSpPr>
            <p:cNvPr id="6" name="Google Shape;11;p2"/>
            <p:cNvSpPr/>
            <p:nvPr/>
          </p:nvSpPr>
          <p:spPr>
            <a:xfrm>
              <a:off x="12857953" y="4450235"/>
              <a:ext cx="1562897" cy="135580"/>
            </a:xfrm>
            <a:prstGeom prst="rect">
              <a:avLst/>
            </a:prstGeom>
            <a:solidFill>
              <a:srgbClr val="F95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" name="Google Shape;12;p2"/>
            <p:cNvSpPr/>
            <p:nvPr/>
          </p:nvSpPr>
          <p:spPr>
            <a:xfrm>
              <a:off x="14420850" y="4450235"/>
              <a:ext cx="1562897" cy="135580"/>
            </a:xfrm>
            <a:prstGeom prst="rect">
              <a:avLst/>
            </a:prstGeom>
            <a:solidFill>
              <a:srgbClr val="05B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" name="Google Shape;13;p2"/>
            <p:cNvSpPr/>
            <p:nvPr/>
          </p:nvSpPr>
          <p:spPr>
            <a:xfrm>
              <a:off x="1" y="4450235"/>
              <a:ext cx="1562897" cy="135580"/>
            </a:xfrm>
            <a:prstGeom prst="rect">
              <a:avLst/>
            </a:prstGeom>
            <a:solidFill>
              <a:srgbClr val="3A9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" name="Google Shape;14;p2"/>
            <p:cNvSpPr/>
            <p:nvPr/>
          </p:nvSpPr>
          <p:spPr>
            <a:xfrm>
              <a:off x="1562086" y="4450235"/>
              <a:ext cx="11295604" cy="135580"/>
            </a:xfrm>
            <a:prstGeom prst="rect">
              <a:avLst/>
            </a:prstGeom>
            <a:solidFill>
              <a:srgbClr val="06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769" t="4213" r="1670" b="893"/>
          <a:stretch/>
        </p:blipFill>
        <p:spPr>
          <a:xfrm>
            <a:off x="222021" y="29760"/>
            <a:ext cx="616179" cy="6308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3523" y="22160"/>
            <a:ext cx="793748" cy="7215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290" y="882223"/>
            <a:ext cx="5641192" cy="50719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8909" y="842918"/>
            <a:ext cx="6055309" cy="284239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8908" y="3685308"/>
            <a:ext cx="6055309" cy="3172691"/>
          </a:xfrm>
          <a:prstGeom prst="rect">
            <a:avLst/>
          </a:prstGeom>
        </p:spPr>
      </p:pic>
      <p:sp>
        <p:nvSpPr>
          <p:cNvPr id="24" name="Управляющая кнопка: справка 23">
            <a:hlinkClick r:id="" action="ppaction://noaction" highlightClick="1"/>
          </p:cNvPr>
          <p:cNvSpPr/>
          <p:nvPr/>
        </p:nvSpPr>
        <p:spPr>
          <a:xfrm>
            <a:off x="10440114" y="5086145"/>
            <a:ext cx="818938" cy="960387"/>
          </a:xfrm>
          <a:prstGeom prst="actionButtonHelp">
            <a:avLst/>
          </a:prstGeom>
          <a:noFill/>
          <a:ln w="3810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573664" y="3842327"/>
            <a:ext cx="1634205" cy="102745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573664" y="4913745"/>
            <a:ext cx="1789435" cy="99649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3680756" y="3895437"/>
            <a:ext cx="1521579" cy="99935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3713468" y="4996873"/>
            <a:ext cx="1521579" cy="100727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5448409" y="4161176"/>
            <a:ext cx="455648" cy="38975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5408227" y="5176582"/>
            <a:ext cx="438805" cy="38975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0" y="6115467"/>
            <a:ext cx="6095468" cy="7454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Полученные документы необходимо размещать в соответствующих разделах и отправлять на доработку в ИС МЭДК.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45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220" y="145279"/>
            <a:ext cx="9800959" cy="4828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Апшеронский район,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ОШ № 33 (на 22.03.2022)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 flipV="1">
            <a:off x="296563" y="743749"/>
            <a:ext cx="8164512" cy="99169"/>
            <a:chOff x="1" y="4450235"/>
            <a:chExt cx="15983746" cy="135580"/>
          </a:xfrm>
        </p:grpSpPr>
        <p:sp>
          <p:nvSpPr>
            <p:cNvPr id="6" name="Google Shape;11;p2"/>
            <p:cNvSpPr/>
            <p:nvPr/>
          </p:nvSpPr>
          <p:spPr>
            <a:xfrm>
              <a:off x="12857953" y="4450235"/>
              <a:ext cx="1562897" cy="135580"/>
            </a:xfrm>
            <a:prstGeom prst="rect">
              <a:avLst/>
            </a:prstGeom>
            <a:solidFill>
              <a:srgbClr val="F95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" name="Google Shape;12;p2"/>
            <p:cNvSpPr/>
            <p:nvPr/>
          </p:nvSpPr>
          <p:spPr>
            <a:xfrm>
              <a:off x="14420850" y="4450235"/>
              <a:ext cx="1562897" cy="135580"/>
            </a:xfrm>
            <a:prstGeom prst="rect">
              <a:avLst/>
            </a:prstGeom>
            <a:solidFill>
              <a:srgbClr val="05B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" name="Google Shape;13;p2"/>
            <p:cNvSpPr/>
            <p:nvPr/>
          </p:nvSpPr>
          <p:spPr>
            <a:xfrm>
              <a:off x="1" y="4450235"/>
              <a:ext cx="1562897" cy="135580"/>
            </a:xfrm>
            <a:prstGeom prst="rect">
              <a:avLst/>
            </a:prstGeom>
            <a:solidFill>
              <a:srgbClr val="3A9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" name="Google Shape;14;p2"/>
            <p:cNvSpPr/>
            <p:nvPr/>
          </p:nvSpPr>
          <p:spPr>
            <a:xfrm>
              <a:off x="1562086" y="4450235"/>
              <a:ext cx="11295604" cy="135580"/>
            </a:xfrm>
            <a:prstGeom prst="rect">
              <a:avLst/>
            </a:prstGeom>
            <a:solidFill>
              <a:srgbClr val="06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769" t="4213" r="1670" b="893"/>
          <a:stretch/>
        </p:blipFill>
        <p:spPr>
          <a:xfrm>
            <a:off x="222021" y="29760"/>
            <a:ext cx="616179" cy="6308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3523" y="22160"/>
            <a:ext cx="793748" cy="72158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148" y="842390"/>
            <a:ext cx="5649442" cy="601561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5590" y="842389"/>
            <a:ext cx="6246410" cy="269513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5590" y="3561868"/>
            <a:ext cx="6246410" cy="3296132"/>
          </a:xfrm>
          <a:prstGeom prst="rect">
            <a:avLst/>
          </a:prstGeom>
        </p:spPr>
      </p:pic>
      <p:sp>
        <p:nvSpPr>
          <p:cNvPr id="28" name="Управляющая кнопка: справка 27">
            <a:hlinkClick r:id="" action="ppaction://noaction" highlightClick="1"/>
          </p:cNvPr>
          <p:cNvSpPr/>
          <p:nvPr/>
        </p:nvSpPr>
        <p:spPr>
          <a:xfrm>
            <a:off x="10386819" y="1979743"/>
            <a:ext cx="818938" cy="960387"/>
          </a:xfrm>
          <a:prstGeom prst="actionButtonHelp">
            <a:avLst/>
          </a:prstGeom>
          <a:noFill/>
          <a:ln w="3810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Управляющая кнопка: справка 28">
            <a:hlinkClick r:id="" action="ppaction://noaction" highlightClick="1"/>
          </p:cNvPr>
          <p:cNvSpPr/>
          <p:nvPr/>
        </p:nvSpPr>
        <p:spPr>
          <a:xfrm>
            <a:off x="10518623" y="4674880"/>
            <a:ext cx="818938" cy="960387"/>
          </a:xfrm>
          <a:prstGeom prst="actionButtonHelp">
            <a:avLst/>
          </a:prstGeom>
          <a:noFill/>
          <a:ln w="3810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5489942" y="4765317"/>
            <a:ext cx="455648" cy="38975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5420051" y="5998498"/>
            <a:ext cx="455648" cy="38975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617680" y="4373143"/>
            <a:ext cx="1668793" cy="117410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636626" y="5683897"/>
            <a:ext cx="1668793" cy="117410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3672691" y="4354937"/>
            <a:ext cx="1668793" cy="117410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3666827" y="5606324"/>
            <a:ext cx="1668793" cy="117410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90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220" y="145279"/>
            <a:ext cx="9800959" cy="4828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Крыловский район, СОШ № 6 (на 22.03.2022)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 flipV="1">
            <a:off x="296563" y="743749"/>
            <a:ext cx="8164512" cy="99169"/>
            <a:chOff x="1" y="4450235"/>
            <a:chExt cx="15983746" cy="135580"/>
          </a:xfrm>
        </p:grpSpPr>
        <p:sp>
          <p:nvSpPr>
            <p:cNvPr id="6" name="Google Shape;11;p2"/>
            <p:cNvSpPr/>
            <p:nvPr/>
          </p:nvSpPr>
          <p:spPr>
            <a:xfrm>
              <a:off x="12857953" y="4450235"/>
              <a:ext cx="1562897" cy="135580"/>
            </a:xfrm>
            <a:prstGeom prst="rect">
              <a:avLst/>
            </a:prstGeom>
            <a:solidFill>
              <a:srgbClr val="F95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" name="Google Shape;12;p2"/>
            <p:cNvSpPr/>
            <p:nvPr/>
          </p:nvSpPr>
          <p:spPr>
            <a:xfrm>
              <a:off x="14420850" y="4450235"/>
              <a:ext cx="1562897" cy="135580"/>
            </a:xfrm>
            <a:prstGeom prst="rect">
              <a:avLst/>
            </a:prstGeom>
            <a:solidFill>
              <a:srgbClr val="05B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" name="Google Shape;13;p2"/>
            <p:cNvSpPr/>
            <p:nvPr/>
          </p:nvSpPr>
          <p:spPr>
            <a:xfrm>
              <a:off x="1" y="4450235"/>
              <a:ext cx="1562897" cy="135580"/>
            </a:xfrm>
            <a:prstGeom prst="rect">
              <a:avLst/>
            </a:prstGeom>
            <a:solidFill>
              <a:srgbClr val="3A9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" name="Google Shape;14;p2"/>
            <p:cNvSpPr/>
            <p:nvPr/>
          </p:nvSpPr>
          <p:spPr>
            <a:xfrm>
              <a:off x="1562086" y="4450235"/>
              <a:ext cx="11295604" cy="135580"/>
            </a:xfrm>
            <a:prstGeom prst="rect">
              <a:avLst/>
            </a:prstGeom>
            <a:solidFill>
              <a:srgbClr val="06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769" t="4213" r="1670" b="893"/>
          <a:stretch/>
        </p:blipFill>
        <p:spPr>
          <a:xfrm>
            <a:off x="222021" y="29760"/>
            <a:ext cx="616179" cy="6308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3523" y="22160"/>
            <a:ext cx="793748" cy="7215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148" y="842918"/>
            <a:ext cx="5444482" cy="59896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1951" y="859420"/>
            <a:ext cx="6242267" cy="291825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4399" y="3794175"/>
            <a:ext cx="6269819" cy="3063824"/>
          </a:xfrm>
          <a:prstGeom prst="rect">
            <a:avLst/>
          </a:prstGeom>
        </p:spPr>
      </p:pic>
      <p:sp>
        <p:nvSpPr>
          <p:cNvPr id="24" name="Овал 23"/>
          <p:cNvSpPr/>
          <p:nvPr/>
        </p:nvSpPr>
        <p:spPr>
          <a:xfrm>
            <a:off x="804796" y="4493343"/>
            <a:ext cx="1668793" cy="116854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3646788" y="4603785"/>
            <a:ext cx="1467036" cy="94766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5246041" y="4816117"/>
            <a:ext cx="455648" cy="38975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5209552" y="5952189"/>
            <a:ext cx="455648" cy="38975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Управляющая кнопка: справка 30">
            <a:hlinkClick r:id="" action="ppaction://noaction" highlightClick="1"/>
          </p:cNvPr>
          <p:cNvSpPr/>
          <p:nvPr/>
        </p:nvSpPr>
        <p:spPr>
          <a:xfrm>
            <a:off x="10553015" y="1921509"/>
            <a:ext cx="818938" cy="960387"/>
          </a:xfrm>
          <a:prstGeom prst="actionButtonHelp">
            <a:avLst/>
          </a:prstGeom>
          <a:noFill/>
          <a:ln w="3810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Управляющая кнопка: справка 35">
            <a:hlinkClick r:id="" action="ppaction://noaction" highlightClick="1"/>
          </p:cNvPr>
          <p:cNvSpPr/>
          <p:nvPr/>
        </p:nvSpPr>
        <p:spPr>
          <a:xfrm>
            <a:off x="10469888" y="4872766"/>
            <a:ext cx="818938" cy="960387"/>
          </a:xfrm>
          <a:prstGeom prst="actionButtonHelp">
            <a:avLst/>
          </a:prstGeom>
          <a:noFill/>
          <a:ln w="3810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00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220" y="145279"/>
            <a:ext cx="9800959" cy="4828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Туапсинский район, СОШ № 33 (на 22.03.2022)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 flipV="1">
            <a:off x="296563" y="743749"/>
            <a:ext cx="8164512" cy="99169"/>
            <a:chOff x="1" y="4450235"/>
            <a:chExt cx="15983746" cy="135580"/>
          </a:xfrm>
        </p:grpSpPr>
        <p:sp>
          <p:nvSpPr>
            <p:cNvPr id="6" name="Google Shape;11;p2"/>
            <p:cNvSpPr/>
            <p:nvPr/>
          </p:nvSpPr>
          <p:spPr>
            <a:xfrm>
              <a:off x="12857953" y="4450235"/>
              <a:ext cx="1562897" cy="135580"/>
            </a:xfrm>
            <a:prstGeom prst="rect">
              <a:avLst/>
            </a:prstGeom>
            <a:solidFill>
              <a:srgbClr val="F95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" name="Google Shape;12;p2"/>
            <p:cNvSpPr/>
            <p:nvPr/>
          </p:nvSpPr>
          <p:spPr>
            <a:xfrm>
              <a:off x="14420850" y="4450235"/>
              <a:ext cx="1562897" cy="135580"/>
            </a:xfrm>
            <a:prstGeom prst="rect">
              <a:avLst/>
            </a:prstGeom>
            <a:solidFill>
              <a:srgbClr val="05B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" name="Google Shape;13;p2"/>
            <p:cNvSpPr/>
            <p:nvPr/>
          </p:nvSpPr>
          <p:spPr>
            <a:xfrm>
              <a:off x="1" y="4450235"/>
              <a:ext cx="1562897" cy="135580"/>
            </a:xfrm>
            <a:prstGeom prst="rect">
              <a:avLst/>
            </a:prstGeom>
            <a:solidFill>
              <a:srgbClr val="3A9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" name="Google Shape;14;p2"/>
            <p:cNvSpPr/>
            <p:nvPr/>
          </p:nvSpPr>
          <p:spPr>
            <a:xfrm>
              <a:off x="1562086" y="4450235"/>
              <a:ext cx="11295604" cy="135580"/>
            </a:xfrm>
            <a:prstGeom prst="rect">
              <a:avLst/>
            </a:prstGeom>
            <a:solidFill>
              <a:srgbClr val="06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769" t="4213" r="1670" b="893"/>
          <a:stretch/>
        </p:blipFill>
        <p:spPr>
          <a:xfrm>
            <a:off x="222021" y="29760"/>
            <a:ext cx="616179" cy="6308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3523" y="22160"/>
            <a:ext cx="793748" cy="7215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509" y="842918"/>
            <a:ext cx="5497146" cy="58858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6655" y="842920"/>
            <a:ext cx="6442217" cy="284239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6654" y="3685310"/>
            <a:ext cx="6442219" cy="3172690"/>
          </a:xfrm>
          <a:prstGeom prst="rect">
            <a:avLst/>
          </a:prstGeom>
        </p:spPr>
      </p:pic>
      <p:sp>
        <p:nvSpPr>
          <p:cNvPr id="21" name="Овал 20"/>
          <p:cNvSpPr/>
          <p:nvPr/>
        </p:nvSpPr>
        <p:spPr>
          <a:xfrm>
            <a:off x="566844" y="5732989"/>
            <a:ext cx="1533808" cy="114746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3497929" y="5645914"/>
            <a:ext cx="1533808" cy="114746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734934" y="4624759"/>
            <a:ext cx="1533808" cy="114746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3535930" y="4357307"/>
            <a:ext cx="1533808" cy="114746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5157127" y="4746046"/>
            <a:ext cx="538657" cy="525609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5157127" y="5956840"/>
            <a:ext cx="538657" cy="525609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42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220" y="145279"/>
            <a:ext cx="9800959" cy="4828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Туапсинский район, СОШ № 12 (на 22.03.2022)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 flipV="1">
            <a:off x="296563" y="743749"/>
            <a:ext cx="8164512" cy="99169"/>
            <a:chOff x="1" y="4450235"/>
            <a:chExt cx="15983746" cy="135580"/>
          </a:xfrm>
        </p:grpSpPr>
        <p:sp>
          <p:nvSpPr>
            <p:cNvPr id="6" name="Google Shape;11;p2"/>
            <p:cNvSpPr/>
            <p:nvPr/>
          </p:nvSpPr>
          <p:spPr>
            <a:xfrm>
              <a:off x="12857953" y="4450235"/>
              <a:ext cx="1562897" cy="135580"/>
            </a:xfrm>
            <a:prstGeom prst="rect">
              <a:avLst/>
            </a:prstGeom>
            <a:solidFill>
              <a:srgbClr val="F95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" name="Google Shape;12;p2"/>
            <p:cNvSpPr/>
            <p:nvPr/>
          </p:nvSpPr>
          <p:spPr>
            <a:xfrm>
              <a:off x="14420850" y="4450235"/>
              <a:ext cx="1562897" cy="135580"/>
            </a:xfrm>
            <a:prstGeom prst="rect">
              <a:avLst/>
            </a:prstGeom>
            <a:solidFill>
              <a:srgbClr val="05B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" name="Google Shape;13;p2"/>
            <p:cNvSpPr/>
            <p:nvPr/>
          </p:nvSpPr>
          <p:spPr>
            <a:xfrm>
              <a:off x="1" y="4450235"/>
              <a:ext cx="1562897" cy="135580"/>
            </a:xfrm>
            <a:prstGeom prst="rect">
              <a:avLst/>
            </a:prstGeom>
            <a:solidFill>
              <a:srgbClr val="3A9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" name="Google Shape;14;p2"/>
            <p:cNvSpPr/>
            <p:nvPr/>
          </p:nvSpPr>
          <p:spPr>
            <a:xfrm>
              <a:off x="1562086" y="4450235"/>
              <a:ext cx="11295604" cy="135580"/>
            </a:xfrm>
            <a:prstGeom prst="rect">
              <a:avLst/>
            </a:prstGeom>
            <a:solidFill>
              <a:srgbClr val="06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769" t="4213" r="1670" b="893"/>
          <a:stretch/>
        </p:blipFill>
        <p:spPr>
          <a:xfrm>
            <a:off x="222021" y="29760"/>
            <a:ext cx="616179" cy="6308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3523" y="22160"/>
            <a:ext cx="793748" cy="72158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375" y="842918"/>
            <a:ext cx="5372202" cy="587225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0893" y="842918"/>
            <a:ext cx="6248921" cy="297413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0894" y="3817049"/>
            <a:ext cx="6248921" cy="3040951"/>
          </a:xfrm>
          <a:prstGeom prst="rect">
            <a:avLst/>
          </a:prstGeom>
        </p:spPr>
      </p:pic>
      <p:sp>
        <p:nvSpPr>
          <p:cNvPr id="27" name="Овал 26"/>
          <p:cNvSpPr/>
          <p:nvPr/>
        </p:nvSpPr>
        <p:spPr>
          <a:xfrm>
            <a:off x="5248354" y="5116024"/>
            <a:ext cx="464882" cy="44299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5200695" y="6148253"/>
            <a:ext cx="464882" cy="44299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806422" y="4802908"/>
            <a:ext cx="1533808" cy="94707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782593" y="5749982"/>
            <a:ext cx="1533808" cy="96519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3558004" y="4863986"/>
            <a:ext cx="1533808" cy="94707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3558004" y="5867271"/>
            <a:ext cx="1533808" cy="94707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Управляющая кнопка: справка 32">
            <a:hlinkClick r:id="" action="ppaction://noaction" highlightClick="1"/>
          </p:cNvPr>
          <p:cNvSpPr/>
          <p:nvPr/>
        </p:nvSpPr>
        <p:spPr>
          <a:xfrm>
            <a:off x="10304585" y="1966459"/>
            <a:ext cx="818938" cy="960387"/>
          </a:xfrm>
          <a:prstGeom prst="actionButtonHelp">
            <a:avLst/>
          </a:prstGeom>
          <a:noFill/>
          <a:ln w="3810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Управляющая кнопка: справка 33">
            <a:hlinkClick r:id="" action="ppaction://noaction" highlightClick="1"/>
          </p:cNvPr>
          <p:cNvSpPr/>
          <p:nvPr/>
        </p:nvSpPr>
        <p:spPr>
          <a:xfrm>
            <a:off x="10304585" y="5007410"/>
            <a:ext cx="818938" cy="960387"/>
          </a:xfrm>
          <a:prstGeom prst="actionButtonHelp">
            <a:avLst/>
          </a:prstGeom>
          <a:noFill/>
          <a:ln w="3810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99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220" y="145279"/>
            <a:ext cx="9800959" cy="4828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Туапсинский район, СОШ № 20 (на 22.03.2022)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 flipV="1">
            <a:off x="296563" y="743749"/>
            <a:ext cx="8164512" cy="99169"/>
            <a:chOff x="1" y="4450235"/>
            <a:chExt cx="15983746" cy="135580"/>
          </a:xfrm>
        </p:grpSpPr>
        <p:sp>
          <p:nvSpPr>
            <p:cNvPr id="6" name="Google Shape;11;p2"/>
            <p:cNvSpPr/>
            <p:nvPr/>
          </p:nvSpPr>
          <p:spPr>
            <a:xfrm>
              <a:off x="12857953" y="4450235"/>
              <a:ext cx="1562897" cy="135580"/>
            </a:xfrm>
            <a:prstGeom prst="rect">
              <a:avLst/>
            </a:prstGeom>
            <a:solidFill>
              <a:srgbClr val="F95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" name="Google Shape;12;p2"/>
            <p:cNvSpPr/>
            <p:nvPr/>
          </p:nvSpPr>
          <p:spPr>
            <a:xfrm>
              <a:off x="14420850" y="4450235"/>
              <a:ext cx="1562897" cy="135580"/>
            </a:xfrm>
            <a:prstGeom prst="rect">
              <a:avLst/>
            </a:prstGeom>
            <a:solidFill>
              <a:srgbClr val="05B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" name="Google Shape;13;p2"/>
            <p:cNvSpPr/>
            <p:nvPr/>
          </p:nvSpPr>
          <p:spPr>
            <a:xfrm>
              <a:off x="1" y="4450235"/>
              <a:ext cx="1562897" cy="135580"/>
            </a:xfrm>
            <a:prstGeom prst="rect">
              <a:avLst/>
            </a:prstGeom>
            <a:solidFill>
              <a:srgbClr val="3A9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" name="Google Shape;14;p2"/>
            <p:cNvSpPr/>
            <p:nvPr/>
          </p:nvSpPr>
          <p:spPr>
            <a:xfrm>
              <a:off x="1562086" y="4450235"/>
              <a:ext cx="11295604" cy="135580"/>
            </a:xfrm>
            <a:prstGeom prst="rect">
              <a:avLst/>
            </a:prstGeom>
            <a:solidFill>
              <a:srgbClr val="06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769" t="4213" r="1670" b="893"/>
          <a:stretch/>
        </p:blipFill>
        <p:spPr>
          <a:xfrm>
            <a:off x="222021" y="29760"/>
            <a:ext cx="616179" cy="6308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3523" y="22160"/>
            <a:ext cx="793748" cy="7215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148" y="842918"/>
            <a:ext cx="5227197" cy="59851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3345" y="810349"/>
            <a:ext cx="6393926" cy="28196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3346" y="3629999"/>
            <a:ext cx="6393926" cy="3198092"/>
          </a:xfrm>
          <a:prstGeom prst="rect">
            <a:avLst/>
          </a:prstGeom>
        </p:spPr>
      </p:pic>
      <p:sp>
        <p:nvSpPr>
          <p:cNvPr id="24" name="Овал 23"/>
          <p:cNvSpPr/>
          <p:nvPr/>
        </p:nvSpPr>
        <p:spPr>
          <a:xfrm>
            <a:off x="617077" y="4510748"/>
            <a:ext cx="1511127" cy="107638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617077" y="5636714"/>
            <a:ext cx="1533808" cy="116390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3364894" y="4510748"/>
            <a:ext cx="1533808" cy="94707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3364894" y="5674923"/>
            <a:ext cx="1533808" cy="94707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4981116" y="4767280"/>
            <a:ext cx="459814" cy="43400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4981116" y="5931455"/>
            <a:ext cx="459814" cy="43400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Управляющая кнопка: справка 38">
            <a:hlinkClick r:id="" action="ppaction://noaction" highlightClick="1"/>
          </p:cNvPr>
          <p:cNvSpPr/>
          <p:nvPr/>
        </p:nvSpPr>
        <p:spPr>
          <a:xfrm>
            <a:off x="10234616" y="1746931"/>
            <a:ext cx="818938" cy="960387"/>
          </a:xfrm>
          <a:prstGeom prst="actionButtonHelp">
            <a:avLst/>
          </a:prstGeom>
          <a:noFill/>
          <a:ln w="3810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Управляющая кнопка: справка 39">
            <a:hlinkClick r:id="" action="ppaction://noaction" highlightClick="1"/>
          </p:cNvPr>
          <p:cNvSpPr/>
          <p:nvPr/>
        </p:nvSpPr>
        <p:spPr>
          <a:xfrm>
            <a:off x="10234616" y="4633181"/>
            <a:ext cx="818938" cy="960387"/>
          </a:xfrm>
          <a:prstGeom prst="actionButtonHelp">
            <a:avLst/>
          </a:prstGeom>
          <a:noFill/>
          <a:ln w="3810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85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220" y="145279"/>
            <a:ext cx="9800959" cy="4828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Туапсинский район, СОШ № 25 (на 22.03.2022)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 flipV="1">
            <a:off x="296563" y="743749"/>
            <a:ext cx="8164512" cy="99169"/>
            <a:chOff x="1" y="4450235"/>
            <a:chExt cx="15983746" cy="135580"/>
          </a:xfrm>
        </p:grpSpPr>
        <p:sp>
          <p:nvSpPr>
            <p:cNvPr id="6" name="Google Shape;11;p2"/>
            <p:cNvSpPr/>
            <p:nvPr/>
          </p:nvSpPr>
          <p:spPr>
            <a:xfrm>
              <a:off x="12857953" y="4450235"/>
              <a:ext cx="1562897" cy="135580"/>
            </a:xfrm>
            <a:prstGeom prst="rect">
              <a:avLst/>
            </a:prstGeom>
            <a:solidFill>
              <a:srgbClr val="F95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" name="Google Shape;12;p2"/>
            <p:cNvSpPr/>
            <p:nvPr/>
          </p:nvSpPr>
          <p:spPr>
            <a:xfrm>
              <a:off x="14420850" y="4450235"/>
              <a:ext cx="1562897" cy="135580"/>
            </a:xfrm>
            <a:prstGeom prst="rect">
              <a:avLst/>
            </a:prstGeom>
            <a:solidFill>
              <a:srgbClr val="05B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" name="Google Shape;13;p2"/>
            <p:cNvSpPr/>
            <p:nvPr/>
          </p:nvSpPr>
          <p:spPr>
            <a:xfrm>
              <a:off x="1" y="4450235"/>
              <a:ext cx="1562897" cy="135580"/>
            </a:xfrm>
            <a:prstGeom prst="rect">
              <a:avLst/>
            </a:prstGeom>
            <a:solidFill>
              <a:srgbClr val="3A9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" name="Google Shape;14;p2"/>
            <p:cNvSpPr/>
            <p:nvPr/>
          </p:nvSpPr>
          <p:spPr>
            <a:xfrm>
              <a:off x="1562086" y="4450235"/>
              <a:ext cx="11295604" cy="135580"/>
            </a:xfrm>
            <a:prstGeom prst="rect">
              <a:avLst/>
            </a:prstGeom>
            <a:solidFill>
              <a:srgbClr val="06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769" t="4213" r="1670" b="893"/>
          <a:stretch/>
        </p:blipFill>
        <p:spPr>
          <a:xfrm>
            <a:off x="222021" y="29760"/>
            <a:ext cx="616179" cy="6308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3523" y="22160"/>
            <a:ext cx="793748" cy="72158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563" y="926018"/>
            <a:ext cx="5326635" cy="576110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3198" y="826848"/>
            <a:ext cx="6411784" cy="290926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23198" y="3736108"/>
            <a:ext cx="6411784" cy="3121892"/>
          </a:xfrm>
          <a:prstGeom prst="rect">
            <a:avLst/>
          </a:prstGeom>
        </p:spPr>
      </p:pic>
      <p:sp>
        <p:nvSpPr>
          <p:cNvPr id="27" name="Овал 26"/>
          <p:cNvSpPr/>
          <p:nvPr/>
        </p:nvSpPr>
        <p:spPr>
          <a:xfrm>
            <a:off x="3475730" y="4418385"/>
            <a:ext cx="1533808" cy="94707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3475730" y="5628348"/>
            <a:ext cx="1533808" cy="94707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530110" y="4418385"/>
            <a:ext cx="1533808" cy="105790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530110" y="5541818"/>
            <a:ext cx="1533808" cy="114530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5158316" y="4632555"/>
            <a:ext cx="464882" cy="44299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5119237" y="5880384"/>
            <a:ext cx="464882" cy="44299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Управляющая кнопка: справка 32">
            <a:hlinkClick r:id="" action="ppaction://noaction" highlightClick="1"/>
          </p:cNvPr>
          <p:cNvSpPr/>
          <p:nvPr/>
        </p:nvSpPr>
        <p:spPr>
          <a:xfrm>
            <a:off x="10225380" y="1892905"/>
            <a:ext cx="818938" cy="960387"/>
          </a:xfrm>
          <a:prstGeom prst="actionButtonHelp">
            <a:avLst/>
          </a:prstGeom>
          <a:noFill/>
          <a:ln w="3810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Управляющая кнопка: справка 33">
            <a:hlinkClick r:id="" action="ppaction://noaction" highlightClick="1"/>
          </p:cNvPr>
          <p:cNvSpPr/>
          <p:nvPr/>
        </p:nvSpPr>
        <p:spPr>
          <a:xfrm>
            <a:off x="10304585" y="4885264"/>
            <a:ext cx="818938" cy="960387"/>
          </a:xfrm>
          <a:prstGeom prst="actionButtonHelp">
            <a:avLst/>
          </a:prstGeom>
          <a:noFill/>
          <a:ln w="3810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23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220" y="145279"/>
            <a:ext cx="9800959" cy="48280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Содержание среднесрочной и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антирисковой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программы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 flipV="1">
            <a:off x="296563" y="743749"/>
            <a:ext cx="8164512" cy="99169"/>
            <a:chOff x="1" y="4450235"/>
            <a:chExt cx="15983746" cy="135580"/>
          </a:xfrm>
        </p:grpSpPr>
        <p:sp>
          <p:nvSpPr>
            <p:cNvPr id="6" name="Google Shape;11;p2"/>
            <p:cNvSpPr/>
            <p:nvPr/>
          </p:nvSpPr>
          <p:spPr>
            <a:xfrm>
              <a:off x="12857953" y="4450235"/>
              <a:ext cx="1562897" cy="135580"/>
            </a:xfrm>
            <a:prstGeom prst="rect">
              <a:avLst/>
            </a:prstGeom>
            <a:solidFill>
              <a:srgbClr val="F95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" name="Google Shape;12;p2"/>
            <p:cNvSpPr/>
            <p:nvPr/>
          </p:nvSpPr>
          <p:spPr>
            <a:xfrm>
              <a:off x="14420850" y="4450235"/>
              <a:ext cx="1562897" cy="135580"/>
            </a:xfrm>
            <a:prstGeom prst="rect">
              <a:avLst/>
            </a:prstGeom>
            <a:solidFill>
              <a:srgbClr val="05B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" name="Google Shape;13;p2"/>
            <p:cNvSpPr/>
            <p:nvPr/>
          </p:nvSpPr>
          <p:spPr>
            <a:xfrm>
              <a:off x="1" y="4450235"/>
              <a:ext cx="1562897" cy="135580"/>
            </a:xfrm>
            <a:prstGeom prst="rect">
              <a:avLst/>
            </a:prstGeom>
            <a:solidFill>
              <a:srgbClr val="3A9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" name="Google Shape;14;p2"/>
            <p:cNvSpPr/>
            <p:nvPr/>
          </p:nvSpPr>
          <p:spPr>
            <a:xfrm>
              <a:off x="1562086" y="4450235"/>
              <a:ext cx="11295604" cy="135580"/>
            </a:xfrm>
            <a:prstGeom prst="rect">
              <a:avLst/>
            </a:prstGeom>
            <a:solidFill>
              <a:srgbClr val="06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769" t="4213" r="1670" b="893"/>
          <a:stretch/>
        </p:blipFill>
        <p:spPr>
          <a:xfrm>
            <a:off x="222021" y="29760"/>
            <a:ext cx="616179" cy="6308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1274" y="-3265"/>
            <a:ext cx="1113805" cy="10125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8290" t="15307" r="4593" b="1798"/>
          <a:stretch/>
        </p:blipFill>
        <p:spPr>
          <a:xfrm>
            <a:off x="87921" y="1009285"/>
            <a:ext cx="10621109" cy="567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97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220" y="145279"/>
            <a:ext cx="9800959" cy="48280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 дорожной карты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 flipV="1">
            <a:off x="296563" y="743749"/>
            <a:ext cx="8164512" cy="99169"/>
            <a:chOff x="1" y="4450235"/>
            <a:chExt cx="15983746" cy="135580"/>
          </a:xfrm>
        </p:grpSpPr>
        <p:sp>
          <p:nvSpPr>
            <p:cNvPr id="6" name="Google Shape;11;p2"/>
            <p:cNvSpPr/>
            <p:nvPr/>
          </p:nvSpPr>
          <p:spPr>
            <a:xfrm>
              <a:off x="12857953" y="4450235"/>
              <a:ext cx="1562897" cy="135580"/>
            </a:xfrm>
            <a:prstGeom prst="rect">
              <a:avLst/>
            </a:prstGeom>
            <a:solidFill>
              <a:srgbClr val="F95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" name="Google Shape;12;p2"/>
            <p:cNvSpPr/>
            <p:nvPr/>
          </p:nvSpPr>
          <p:spPr>
            <a:xfrm>
              <a:off x="14420850" y="4450235"/>
              <a:ext cx="1562897" cy="135580"/>
            </a:xfrm>
            <a:prstGeom prst="rect">
              <a:avLst/>
            </a:prstGeom>
            <a:solidFill>
              <a:srgbClr val="05B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" name="Google Shape;13;p2"/>
            <p:cNvSpPr/>
            <p:nvPr/>
          </p:nvSpPr>
          <p:spPr>
            <a:xfrm>
              <a:off x="1" y="4450235"/>
              <a:ext cx="1562897" cy="135580"/>
            </a:xfrm>
            <a:prstGeom prst="rect">
              <a:avLst/>
            </a:prstGeom>
            <a:solidFill>
              <a:srgbClr val="3A9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" name="Google Shape;14;p2"/>
            <p:cNvSpPr/>
            <p:nvPr/>
          </p:nvSpPr>
          <p:spPr>
            <a:xfrm>
              <a:off x="1562086" y="4450235"/>
              <a:ext cx="11295604" cy="135580"/>
            </a:xfrm>
            <a:prstGeom prst="rect">
              <a:avLst/>
            </a:prstGeom>
            <a:solidFill>
              <a:srgbClr val="06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769" t="4213" r="1670" b="893"/>
          <a:stretch/>
        </p:blipFill>
        <p:spPr>
          <a:xfrm>
            <a:off x="222021" y="29760"/>
            <a:ext cx="616179" cy="6308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1274" y="-3265"/>
            <a:ext cx="1113805" cy="10125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6490" t="16872" r="7982" b="1699"/>
          <a:stretch/>
        </p:blipFill>
        <p:spPr>
          <a:xfrm>
            <a:off x="296563" y="1009285"/>
            <a:ext cx="10427677" cy="557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14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220" y="145279"/>
            <a:ext cx="9800959" cy="48280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ошибки при создании концептуальных документов школы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 flipV="1">
            <a:off x="296563" y="743749"/>
            <a:ext cx="8164512" cy="99169"/>
            <a:chOff x="1" y="4450235"/>
            <a:chExt cx="15983746" cy="135580"/>
          </a:xfrm>
        </p:grpSpPr>
        <p:sp>
          <p:nvSpPr>
            <p:cNvPr id="6" name="Google Shape;11;p2"/>
            <p:cNvSpPr/>
            <p:nvPr/>
          </p:nvSpPr>
          <p:spPr>
            <a:xfrm>
              <a:off x="12857953" y="4450235"/>
              <a:ext cx="1562897" cy="135580"/>
            </a:xfrm>
            <a:prstGeom prst="rect">
              <a:avLst/>
            </a:prstGeom>
            <a:solidFill>
              <a:srgbClr val="F95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" name="Google Shape;12;p2"/>
            <p:cNvSpPr/>
            <p:nvPr/>
          </p:nvSpPr>
          <p:spPr>
            <a:xfrm>
              <a:off x="14420850" y="4450235"/>
              <a:ext cx="1562897" cy="135580"/>
            </a:xfrm>
            <a:prstGeom prst="rect">
              <a:avLst/>
            </a:prstGeom>
            <a:solidFill>
              <a:srgbClr val="05B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" name="Google Shape;13;p2"/>
            <p:cNvSpPr/>
            <p:nvPr/>
          </p:nvSpPr>
          <p:spPr>
            <a:xfrm>
              <a:off x="1" y="4450235"/>
              <a:ext cx="1562897" cy="135580"/>
            </a:xfrm>
            <a:prstGeom prst="rect">
              <a:avLst/>
            </a:prstGeom>
            <a:solidFill>
              <a:srgbClr val="3A9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" name="Google Shape;14;p2"/>
            <p:cNvSpPr/>
            <p:nvPr/>
          </p:nvSpPr>
          <p:spPr>
            <a:xfrm>
              <a:off x="1562086" y="4450235"/>
              <a:ext cx="11295604" cy="135580"/>
            </a:xfrm>
            <a:prstGeom prst="rect">
              <a:avLst/>
            </a:prstGeom>
            <a:solidFill>
              <a:srgbClr val="06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769" t="4213" r="1670" b="893"/>
          <a:stretch/>
        </p:blipFill>
        <p:spPr>
          <a:xfrm>
            <a:off x="222021" y="29760"/>
            <a:ext cx="616179" cy="6308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1274" y="-3265"/>
            <a:ext cx="1113805" cy="1012550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 rotWithShape="1">
          <a:blip r:embed="rId5"/>
          <a:srcRect l="8181" t="16934" r="3247"/>
          <a:stretch/>
        </p:blipFill>
        <p:spPr>
          <a:xfrm>
            <a:off x="296563" y="926018"/>
            <a:ext cx="8952945" cy="564428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9249508" y="1307224"/>
            <a:ext cx="2831123" cy="47848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Обязательно к использованию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b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Инструкция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работе в ИС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МЭДК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Методические рекомендациями по содержательному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ведению ИС МЭДК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Памятки для школ и кураторов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Методика проекта «500+»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5.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Тематические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ебинары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 материалы ФИОКО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01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220" y="145279"/>
            <a:ext cx="9800959" cy="48280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25 марта необходимо к выполнению в ИС МЭДК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 flipV="1">
            <a:off x="296563" y="743749"/>
            <a:ext cx="8164512" cy="99169"/>
            <a:chOff x="1" y="4450235"/>
            <a:chExt cx="15983746" cy="135580"/>
          </a:xfrm>
        </p:grpSpPr>
        <p:sp>
          <p:nvSpPr>
            <p:cNvPr id="6" name="Google Shape;11;p2"/>
            <p:cNvSpPr/>
            <p:nvPr/>
          </p:nvSpPr>
          <p:spPr>
            <a:xfrm>
              <a:off x="12857953" y="4450235"/>
              <a:ext cx="1562897" cy="135580"/>
            </a:xfrm>
            <a:prstGeom prst="rect">
              <a:avLst/>
            </a:prstGeom>
            <a:solidFill>
              <a:srgbClr val="F95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" name="Google Shape;12;p2"/>
            <p:cNvSpPr/>
            <p:nvPr/>
          </p:nvSpPr>
          <p:spPr>
            <a:xfrm>
              <a:off x="14420850" y="4450235"/>
              <a:ext cx="1562897" cy="135580"/>
            </a:xfrm>
            <a:prstGeom prst="rect">
              <a:avLst/>
            </a:prstGeom>
            <a:solidFill>
              <a:srgbClr val="05B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" name="Google Shape;13;p2"/>
            <p:cNvSpPr/>
            <p:nvPr/>
          </p:nvSpPr>
          <p:spPr>
            <a:xfrm>
              <a:off x="1" y="4450235"/>
              <a:ext cx="1562897" cy="135580"/>
            </a:xfrm>
            <a:prstGeom prst="rect">
              <a:avLst/>
            </a:prstGeom>
            <a:solidFill>
              <a:srgbClr val="3A9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" name="Google Shape;14;p2"/>
            <p:cNvSpPr/>
            <p:nvPr/>
          </p:nvSpPr>
          <p:spPr>
            <a:xfrm>
              <a:off x="1562086" y="4450235"/>
              <a:ext cx="11295604" cy="135580"/>
            </a:xfrm>
            <a:prstGeom prst="rect">
              <a:avLst/>
            </a:prstGeom>
            <a:solidFill>
              <a:srgbClr val="06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769" t="4213" r="1670" b="893"/>
          <a:stretch/>
        </p:blipFill>
        <p:spPr>
          <a:xfrm>
            <a:off x="222021" y="29760"/>
            <a:ext cx="616179" cy="6308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6179" y="0"/>
            <a:ext cx="1113805" cy="10125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6563" y="958588"/>
            <a:ext cx="10565401" cy="15696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dirty="0" smtClean="0"/>
              <a:t>1. </a:t>
            </a:r>
            <a:r>
              <a:rPr lang="ru-RU" sz="2400" dirty="0"/>
              <a:t>Проставить даты выполнения в разделе Программа развития (ПР1)</a:t>
            </a:r>
            <a:r>
              <a:rPr lang="en-US" sz="2400" dirty="0"/>
              <a:t>: </a:t>
            </a:r>
            <a:r>
              <a:rPr lang="ru-RU" sz="2400" dirty="0"/>
              <a:t>Концепция ПР, Среднесрочная ПР)</a:t>
            </a:r>
          </a:p>
          <a:p>
            <a:r>
              <a:rPr lang="ru-RU" sz="2000" dirty="0"/>
              <a:t>2</a:t>
            </a:r>
            <a:r>
              <a:rPr lang="ru-RU" sz="2000" dirty="0" smtClean="0"/>
              <a:t>. </a:t>
            </a:r>
            <a:r>
              <a:rPr lang="ru-RU" sz="2400" dirty="0"/>
              <a:t>Разработать, проверить, загрузить концептуальные </a:t>
            </a:r>
            <a:r>
              <a:rPr lang="ru-RU" sz="2400" dirty="0" smtClean="0"/>
              <a:t>документы</a:t>
            </a:r>
          </a:p>
          <a:p>
            <a:r>
              <a:rPr lang="ru-RU" sz="2400" dirty="0" smtClean="0"/>
              <a:t> </a:t>
            </a:r>
            <a:r>
              <a:rPr lang="ru-RU" sz="2400" dirty="0"/>
              <a:t>(</a:t>
            </a:r>
            <a:r>
              <a:rPr lang="ru-RU" sz="2400" b="1" u="sng" dirty="0"/>
              <a:t>Концепция развития, Среднесрочная программа, </a:t>
            </a:r>
            <a:r>
              <a:rPr lang="ru-RU" sz="2400" b="1" u="sng" dirty="0" err="1"/>
              <a:t>Антирисковая</a:t>
            </a:r>
            <a:r>
              <a:rPr lang="ru-RU" sz="2400" b="1" u="sng" dirty="0"/>
              <a:t> программа</a:t>
            </a:r>
            <a:r>
              <a:rPr lang="ru-RU" sz="2400" dirty="0"/>
              <a:t>)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t="4053" b="4478"/>
          <a:stretch/>
        </p:blipFill>
        <p:spPr>
          <a:xfrm>
            <a:off x="296563" y="2687571"/>
            <a:ext cx="5884429" cy="379698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1668" y="2687571"/>
            <a:ext cx="5222632" cy="4075417"/>
          </a:xfrm>
          <a:prstGeom prst="rect">
            <a:avLst/>
          </a:prstGeom>
        </p:spPr>
      </p:pic>
      <p:sp>
        <p:nvSpPr>
          <p:cNvPr id="16" name="Овал 15"/>
          <p:cNvSpPr/>
          <p:nvPr/>
        </p:nvSpPr>
        <p:spPr>
          <a:xfrm>
            <a:off x="624255" y="3868615"/>
            <a:ext cx="1644161" cy="1116623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624255" y="5144561"/>
            <a:ext cx="1632437" cy="1116623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5492537" y="5565530"/>
            <a:ext cx="553916" cy="516639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5498400" y="4237892"/>
            <a:ext cx="548053" cy="513764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11135596" y="4985238"/>
            <a:ext cx="548053" cy="513764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11059054" y="3913162"/>
            <a:ext cx="548053" cy="513764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11030154" y="6057314"/>
            <a:ext cx="548053" cy="513764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05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220" y="145279"/>
            <a:ext cx="9800959" cy="4828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Динской район, ООШ №25 (на 22.03.2022)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 flipV="1">
            <a:off x="296563" y="743749"/>
            <a:ext cx="8164512" cy="99169"/>
            <a:chOff x="1" y="4450235"/>
            <a:chExt cx="15983746" cy="135580"/>
          </a:xfrm>
        </p:grpSpPr>
        <p:sp>
          <p:nvSpPr>
            <p:cNvPr id="6" name="Google Shape;11;p2"/>
            <p:cNvSpPr/>
            <p:nvPr/>
          </p:nvSpPr>
          <p:spPr>
            <a:xfrm>
              <a:off x="12857953" y="4450235"/>
              <a:ext cx="1562897" cy="135580"/>
            </a:xfrm>
            <a:prstGeom prst="rect">
              <a:avLst/>
            </a:prstGeom>
            <a:solidFill>
              <a:srgbClr val="F95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" name="Google Shape;12;p2"/>
            <p:cNvSpPr/>
            <p:nvPr/>
          </p:nvSpPr>
          <p:spPr>
            <a:xfrm>
              <a:off x="14420850" y="4450235"/>
              <a:ext cx="1562897" cy="135580"/>
            </a:xfrm>
            <a:prstGeom prst="rect">
              <a:avLst/>
            </a:prstGeom>
            <a:solidFill>
              <a:srgbClr val="05B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" name="Google Shape;13;p2"/>
            <p:cNvSpPr/>
            <p:nvPr/>
          </p:nvSpPr>
          <p:spPr>
            <a:xfrm>
              <a:off x="1" y="4450235"/>
              <a:ext cx="1562897" cy="135580"/>
            </a:xfrm>
            <a:prstGeom prst="rect">
              <a:avLst/>
            </a:prstGeom>
            <a:solidFill>
              <a:srgbClr val="3A9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" name="Google Shape;14;p2"/>
            <p:cNvSpPr/>
            <p:nvPr/>
          </p:nvSpPr>
          <p:spPr>
            <a:xfrm>
              <a:off x="1562086" y="4450235"/>
              <a:ext cx="11295604" cy="135580"/>
            </a:xfrm>
            <a:prstGeom prst="rect">
              <a:avLst/>
            </a:prstGeom>
            <a:solidFill>
              <a:srgbClr val="06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769" t="4213" r="1670" b="893"/>
          <a:stretch/>
        </p:blipFill>
        <p:spPr>
          <a:xfrm>
            <a:off x="222021" y="29760"/>
            <a:ext cx="616179" cy="6308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3523" y="22160"/>
            <a:ext cx="902834" cy="82075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/>
          <a:srcRect l="3731" t="1056"/>
          <a:stretch/>
        </p:blipFill>
        <p:spPr>
          <a:xfrm>
            <a:off x="6056768" y="842919"/>
            <a:ext cx="6080888" cy="331199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6768" y="4154909"/>
            <a:ext cx="6080888" cy="2703091"/>
          </a:xfrm>
          <a:prstGeom prst="rect">
            <a:avLst/>
          </a:prstGeom>
        </p:spPr>
      </p:pic>
      <p:sp>
        <p:nvSpPr>
          <p:cNvPr id="22" name="Управляющая кнопка: справка 21">
            <a:hlinkClick r:id="" action="ppaction://noaction" highlightClick="1"/>
          </p:cNvPr>
          <p:cNvSpPr/>
          <p:nvPr/>
        </p:nvSpPr>
        <p:spPr>
          <a:xfrm>
            <a:off x="10662372" y="5146864"/>
            <a:ext cx="818938" cy="960387"/>
          </a:xfrm>
          <a:prstGeom prst="actionButtonHelp">
            <a:avLst/>
          </a:prstGeom>
          <a:noFill/>
          <a:ln w="3810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563" y="926018"/>
            <a:ext cx="5459018" cy="6006974"/>
          </a:xfrm>
          <a:prstGeom prst="rect">
            <a:avLst/>
          </a:prstGeom>
        </p:spPr>
      </p:pic>
      <p:sp>
        <p:nvSpPr>
          <p:cNvPr id="23" name="Овал 22"/>
          <p:cNvSpPr/>
          <p:nvPr/>
        </p:nvSpPr>
        <p:spPr>
          <a:xfrm>
            <a:off x="3621387" y="4460170"/>
            <a:ext cx="1458372" cy="1046284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3601687" y="5779998"/>
            <a:ext cx="1458372" cy="1046284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5148341" y="4884059"/>
            <a:ext cx="538657" cy="525609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5259252" y="6107251"/>
            <a:ext cx="538657" cy="52560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31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220" y="145279"/>
            <a:ext cx="9800959" cy="4828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Динской район, СОШ №30 (на 22.03.2022)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 flipV="1">
            <a:off x="296563" y="743749"/>
            <a:ext cx="8164512" cy="99169"/>
            <a:chOff x="1" y="4450235"/>
            <a:chExt cx="15983746" cy="135580"/>
          </a:xfrm>
        </p:grpSpPr>
        <p:sp>
          <p:nvSpPr>
            <p:cNvPr id="6" name="Google Shape;11;p2"/>
            <p:cNvSpPr/>
            <p:nvPr/>
          </p:nvSpPr>
          <p:spPr>
            <a:xfrm>
              <a:off x="12857953" y="4450235"/>
              <a:ext cx="1562897" cy="135580"/>
            </a:xfrm>
            <a:prstGeom prst="rect">
              <a:avLst/>
            </a:prstGeom>
            <a:solidFill>
              <a:srgbClr val="F95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" name="Google Shape;12;p2"/>
            <p:cNvSpPr/>
            <p:nvPr/>
          </p:nvSpPr>
          <p:spPr>
            <a:xfrm>
              <a:off x="14420850" y="4450235"/>
              <a:ext cx="1562897" cy="135580"/>
            </a:xfrm>
            <a:prstGeom prst="rect">
              <a:avLst/>
            </a:prstGeom>
            <a:solidFill>
              <a:srgbClr val="05B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" name="Google Shape;13;p2"/>
            <p:cNvSpPr/>
            <p:nvPr/>
          </p:nvSpPr>
          <p:spPr>
            <a:xfrm>
              <a:off x="1" y="4450235"/>
              <a:ext cx="1562897" cy="135580"/>
            </a:xfrm>
            <a:prstGeom prst="rect">
              <a:avLst/>
            </a:prstGeom>
            <a:solidFill>
              <a:srgbClr val="3A9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" name="Google Shape;14;p2"/>
            <p:cNvSpPr/>
            <p:nvPr/>
          </p:nvSpPr>
          <p:spPr>
            <a:xfrm>
              <a:off x="1562086" y="4450235"/>
              <a:ext cx="11295604" cy="135580"/>
            </a:xfrm>
            <a:prstGeom prst="rect">
              <a:avLst/>
            </a:prstGeom>
            <a:solidFill>
              <a:srgbClr val="06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769" t="4213" r="1670" b="893"/>
          <a:stretch/>
        </p:blipFill>
        <p:spPr>
          <a:xfrm>
            <a:off x="222021" y="29760"/>
            <a:ext cx="616179" cy="6308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3523" y="22160"/>
            <a:ext cx="790837" cy="71894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930" y="892323"/>
            <a:ext cx="5379477" cy="569355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3468" y="793333"/>
            <a:ext cx="6448532" cy="288690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/>
          <a:srcRect l="612" t="1453" r="-1"/>
          <a:stretch/>
        </p:blipFill>
        <p:spPr>
          <a:xfrm>
            <a:off x="5743468" y="3680234"/>
            <a:ext cx="6333855" cy="3177766"/>
          </a:xfrm>
          <a:prstGeom prst="rect">
            <a:avLst/>
          </a:prstGeom>
        </p:spPr>
      </p:pic>
      <p:sp>
        <p:nvSpPr>
          <p:cNvPr id="28" name="Овал 27"/>
          <p:cNvSpPr/>
          <p:nvPr/>
        </p:nvSpPr>
        <p:spPr>
          <a:xfrm>
            <a:off x="5071750" y="4350020"/>
            <a:ext cx="538657" cy="525609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5071749" y="5603519"/>
            <a:ext cx="538657" cy="525609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71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5365</TotalTime>
  <Words>1130</Words>
  <Application>Microsoft Office PowerPoint</Application>
  <PresentationFormat>Широкоэкранный</PresentationFormat>
  <Paragraphs>119</Paragraphs>
  <Slides>37</Slides>
  <Notes>37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Times New Roman</vt:lpstr>
      <vt:lpstr>Тема Office</vt:lpstr>
      <vt:lpstr>Собеседование по вопросу подготовки и содержания концептуальных документов и антирисковых программ. </vt:lpstr>
      <vt:lpstr>Концептуальные документы школы</vt:lpstr>
      <vt:lpstr>Примерное содержание концепции развития школы</vt:lpstr>
      <vt:lpstr>Содержание среднесрочной и антирисковой программы</vt:lpstr>
      <vt:lpstr>Пример дорожной карты</vt:lpstr>
      <vt:lpstr>Основные ошибки при создании концептуальных документов школы</vt:lpstr>
      <vt:lpstr>До 25 марта необходимо к выполнению в ИС МЭДК</vt:lpstr>
      <vt:lpstr>Динской район, ООШ №25 (на 22.03.2022)</vt:lpstr>
      <vt:lpstr>Динской район, СОШ №30 (на 22.03.2022)</vt:lpstr>
      <vt:lpstr>г.Анапа, СОШ №11 (на 22.03.2022)</vt:lpstr>
      <vt:lpstr>г.Анапа, СОШ №18 (на 22.03.2022)</vt:lpstr>
      <vt:lpstr>г.Анапа, СОШ №31 (на 22.03.2022)</vt:lpstr>
      <vt:lpstr>Кавказский район, СОШ №19 (на 22.03.2022)</vt:lpstr>
      <vt:lpstr>Отрадненский район, СОШ №2 (на 22.03.2022)</vt:lpstr>
      <vt:lpstr>Отрадненский район, СОШ №4 (на 22.03.2022)</vt:lpstr>
      <vt:lpstr>Отрадненский район, СОШ №6 (на 22.03.2022)</vt:lpstr>
      <vt:lpstr>Отрадненский район, СОШ № 12 (на 22.03.2022)</vt:lpstr>
      <vt:lpstr>Успенский район, СОШ № 10 (на 22.03.2022)</vt:lpstr>
      <vt:lpstr>Успенский район, ООШ № 17 (на 22.03.2022)</vt:lpstr>
      <vt:lpstr>Успенский район, ООШ № 16 (на 22.03.2022)</vt:lpstr>
      <vt:lpstr>Щербиновский район, СОШ № 10 (на 22.03.2022)</vt:lpstr>
      <vt:lpstr>Щербиновский район, СОШ № 12 (на 22.03.2022)</vt:lpstr>
      <vt:lpstr>Выселковский район, СОШ № 5 (на 22.03.2022)</vt:lpstr>
      <vt:lpstr>Мостовский район, СОШ № 9 (на 22.03.2022)</vt:lpstr>
      <vt:lpstr>Мостовский район, СОШ № 16 (на 22.03.2022)</vt:lpstr>
      <vt:lpstr>Новопокровский район, СОШ № 2 (на 22.03.2022)</vt:lpstr>
      <vt:lpstr>Новопокровский район, СОШ № 11 (на 22.03.2022)</vt:lpstr>
      <vt:lpstr>Павловский район, СОШ № 9 (на 22.03.2022)</vt:lpstr>
      <vt:lpstr>Павловский район, СОШ № 13 (на 22.03.2022)</vt:lpstr>
      <vt:lpstr>Апшеронский район, СОШ № 13 (на 22.03.2022)</vt:lpstr>
      <vt:lpstr>Апшеронский район, ООШ № 23 (на 22.03.2022)</vt:lpstr>
      <vt:lpstr>Апшеронский район, ООШ № 33 (на 22.03.2022)</vt:lpstr>
      <vt:lpstr>Крыловский район, СОШ № 6 (на 22.03.2022)</vt:lpstr>
      <vt:lpstr>Туапсинский район, СОШ № 33 (на 22.03.2022)</vt:lpstr>
      <vt:lpstr>Туапсинский район, СОШ № 12 (на 22.03.2022)</vt:lpstr>
      <vt:lpstr>Туапсинский район, СОШ № 20 (на 22.03.2022)</vt:lpstr>
      <vt:lpstr>Туапсинский район, СОШ № 25 (на 22.03.2022)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РПШ Краснодарского края</dc:title>
  <dc:creator>Елена Купина</dc:creator>
  <cp:lastModifiedBy>1</cp:lastModifiedBy>
  <cp:revision>609</cp:revision>
  <cp:lastPrinted>2022-03-18T08:04:27Z</cp:lastPrinted>
  <dcterms:created xsi:type="dcterms:W3CDTF">2021-04-05T14:09:53Z</dcterms:created>
  <dcterms:modified xsi:type="dcterms:W3CDTF">2022-03-22T14:04:02Z</dcterms:modified>
</cp:coreProperties>
</file>