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67" r:id="rId4"/>
    <p:sldId id="268" r:id="rId5"/>
    <p:sldId id="269" r:id="rId6"/>
    <p:sldId id="276" r:id="rId7"/>
    <p:sldId id="265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70" r:id="rId16"/>
    <p:sldId id="271" r:id="rId17"/>
    <p:sldId id="272" r:id="rId18"/>
    <p:sldId id="273" r:id="rId19"/>
    <p:sldId id="275" r:id="rId20"/>
    <p:sldId id="274" r:id="rId21"/>
    <p:sldId id="281" r:id="rId22"/>
    <p:sldId id="277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617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094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39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14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11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378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47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857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494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36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43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F0FF9-E7EC-47FD-8934-565AFD611A3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D4453-80B6-4517-862E-6DFB602320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396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microsoft.com/office/2007/relationships/hdphoto" Target="../media/hdphoto6.wdp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51567"/>
            <a:ext cx="9144000" cy="1655762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476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449" y="178395"/>
            <a:ext cx="8001000" cy="5000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601" y="542384"/>
            <a:ext cx="9704405" cy="274519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МЫ – ЗА ЗДОРОВОЕ ПИТАНИЕ!</a:t>
            </a:r>
            <a:endParaRPr lang="ru-RU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9151" y="4708650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МАСТЕР-КЛАСС</a:t>
            </a:r>
            <a:endParaRPr lang="ru-RU" sz="28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7283" y="5543009"/>
            <a:ext cx="8351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ПОДГОТОВИЛА: РОМАНЕНКО ЯНА ВАЛЕРЬЕВНА,</a:t>
            </a:r>
          </a:p>
          <a:p>
            <a:pPr algn="ctr"/>
            <a:r>
              <a:rPr lang="ru-RU" sz="20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УЧИТЕЛЬ НАЧАЛЬНЫХ </a:t>
            </a:r>
            <a:r>
              <a:rPr lang="ru-RU" sz="20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КЛАССОВ МБОУ </a:t>
            </a:r>
            <a:r>
              <a:rPr lang="ru-RU" sz="20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ГИМНАЗИЯ № 1</a:t>
            </a:r>
          </a:p>
          <a:p>
            <a:pPr algn="ctr"/>
            <a:r>
              <a:rPr lang="ru-RU" sz="20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ГОРОД </a:t>
            </a:r>
            <a:r>
              <a:rPr lang="ru-RU" sz="20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АРМАВИР, 2021 г.</a:t>
            </a:r>
            <a:endParaRPr lang="ru-RU" sz="20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84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www.culture.ru/storage/images/09fc4530e98a541d605bd3460ddb588f/57c18edcd71bde4e33031e2b214c3d3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109" y="365125"/>
            <a:ext cx="11018982" cy="61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25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www.culture.ru/storage/images/4e6545dd4f5fd3e73bf7af6a15902d3d/b1c86708000b1acaebc8b40f9cc99d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089" y="197292"/>
            <a:ext cx="8691419" cy="63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56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img-s3.onedio.com/id-580ca2b8f3feb3607b637375/rev-0/raw/s-762eb5e532425f4299d91ccb7936114beabcdc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63" y="228888"/>
            <a:ext cx="11046692" cy="62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64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i.playground.ru/p/oOonHK-H_8L-L1z3Getw0w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308" y="289717"/>
            <a:ext cx="8382097" cy="62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76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5491" y="0"/>
            <a:ext cx="484043" cy="659020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ЗАВТРАК</a:t>
            </a:r>
            <a:endParaRPr lang="ru-RU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 descr="C:\Users\Admin\Desktop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6957" y="171733"/>
            <a:ext cx="1837173" cy="151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1" descr="C:\Users\Admin\Desktop\fd01039de20cc191eb642690f4ae316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458" y="179725"/>
            <a:ext cx="1774306" cy="14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dmin\Desktop\syrok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2701" y="179725"/>
            <a:ext cx="1911699" cy="151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Admin\Desktop\hleb_thum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6957" y="1884080"/>
            <a:ext cx="1837173" cy="152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Admin\Desktop\scale_12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820" y="1884080"/>
            <a:ext cx="1820489" cy="140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Admin\Desktop\Lozhka-tvoroga-1024x68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9857" y="1876088"/>
            <a:ext cx="1717386" cy="136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Admin\Desktop\2-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243" y="3663396"/>
            <a:ext cx="1807066" cy="122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Admin\Desktop\scale_1200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9857" y="3595612"/>
            <a:ext cx="1902491" cy="129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Admin\Desktop\606eca2e20018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8403" y="5291628"/>
            <a:ext cx="1815727" cy="129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Admin\Desktop\e04424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820" y="5200074"/>
            <a:ext cx="1818524" cy="13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Admin\Desktop\ilwt4r4pg-scaled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3384" y="5291628"/>
            <a:ext cx="1751015" cy="129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8403" y="3792773"/>
            <a:ext cx="1815727" cy="12089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85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4851" y="-31320"/>
            <a:ext cx="2797519" cy="209813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85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2176" y="3348189"/>
            <a:ext cx="2797519" cy="20981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85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0919" y="5001745"/>
            <a:ext cx="2797519" cy="20981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85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0919" y="3193489"/>
            <a:ext cx="2797519" cy="2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4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781" y="203200"/>
            <a:ext cx="1028615" cy="59999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МАГАЗИН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9698" y="203200"/>
            <a:ext cx="6942422" cy="518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559" y="1370332"/>
            <a:ext cx="6790008" cy="52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77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490" y="212436"/>
            <a:ext cx="1028615" cy="59999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ПРАВИЛА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3220" y="212436"/>
            <a:ext cx="7919544" cy="6553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6096" y="924481"/>
            <a:ext cx="8765721" cy="57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2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638" y="258619"/>
            <a:ext cx="4378034" cy="3283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146" y="-69016"/>
            <a:ext cx="691023" cy="667496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ШКОЛЬНОЕ МЕНЮ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0326" y="157019"/>
            <a:ext cx="4630495" cy="3472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346" y="3782290"/>
            <a:ext cx="5221200" cy="29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8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32873"/>
            <a:ext cx="1112933" cy="473366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РЕЖИМ</a:t>
            </a:r>
            <a:endParaRPr lang="ru-RU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4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9818" y="775855"/>
            <a:ext cx="3602182" cy="5343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337" y="646880"/>
            <a:ext cx="7110076" cy="5601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337" y="231488"/>
            <a:ext cx="10045917" cy="64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97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4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3710" y="65376"/>
            <a:ext cx="7620000" cy="6505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77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МОЖНО, НО НЕЛЬЗЯ?</a:t>
            </a:r>
            <a:endParaRPr lang="ru-RU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000" l="0" r="99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22284">
            <a:off x="203592" y="1009571"/>
            <a:ext cx="5586165" cy="6168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875" y="1127608"/>
            <a:ext cx="8058815" cy="52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138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12" y="2953812"/>
            <a:ext cx="1163280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-внеурочная деятельность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«Уроки докторов здоровья»;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программа школы  и классного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руководителя;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совместная работа семьи и школы;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горячего питания  для учащихся 1-4 классов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( система «завтрак/обед»).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32" y="287890"/>
            <a:ext cx="12338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закрепить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  принципов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питания и умение применять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 жизни.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315" y="1764816"/>
            <a:ext cx="10229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классный час является звеном  в системе работы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классного руководителя и гимназии, которая включает в себя: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41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45" y="-498764"/>
            <a:ext cx="11009745" cy="8257309"/>
          </a:xfrm>
          <a:prstGeom prst="rect">
            <a:avLst/>
          </a:prstGeom>
        </p:spPr>
      </p:pic>
      <p:pic>
        <p:nvPicPr>
          <p:cNvPr id="4" name="Picture 2" descr="https://yt3.ggpht.com/a/AGF-l79MuRT3ageH9vbWPMEck2GtuW3frv5DAZQ5xg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655" y="380133"/>
            <a:ext cx="1509857" cy="15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yt3.ggpht.com/a/AGF-l79MuRT3ageH9vbWPMEck2GtuW3frv5DAZQ5xg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0545" y="2559482"/>
            <a:ext cx="1509857" cy="15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t3.ggpht.com/a/AGF-l79MuRT3ageH9vbWPMEck2GtuW3frv5DAZQ5xg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0545" y="4647333"/>
            <a:ext cx="1509857" cy="15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80402" y="627229"/>
            <a:ext cx="482536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</a:rPr>
              <a:t>ЧТО ЕДИМ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28492" y="2637281"/>
            <a:ext cx="472918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</a:rPr>
              <a:t>КАК ЕДИМ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6512" y="4894429"/>
            <a:ext cx="7225055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СКОЛЬКО ЕДИМ</a:t>
            </a:r>
          </a:p>
        </p:txBody>
      </p:sp>
    </p:spTree>
    <p:extLst>
      <p:ext uri="{BB962C8B-B14F-4D97-AF65-F5344CB8AC3E}">
        <p14:creationId xmlns:p14="http://schemas.microsoft.com/office/powerpoint/2010/main" xmlns="" val="41847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336098"/>
            <a:ext cx="10515600" cy="4351338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1) Есть часто.</a:t>
            </a:r>
          </a:p>
          <a:p>
            <a:r>
              <a:rPr lang="ru-RU" sz="4000" b="1" dirty="0" smtClean="0"/>
              <a:t>2) Есть малыми порциями.</a:t>
            </a:r>
          </a:p>
          <a:p>
            <a:r>
              <a:rPr lang="ru-RU" sz="4000" b="1" dirty="0" smtClean="0"/>
              <a:t>3) Есть много овощей.</a:t>
            </a:r>
          </a:p>
          <a:p>
            <a:r>
              <a:rPr lang="ru-RU" sz="4000" b="1" dirty="0" smtClean="0"/>
              <a:t>4) Пить много воды.</a:t>
            </a:r>
          </a:p>
          <a:p>
            <a:r>
              <a:rPr lang="ru-RU" sz="4000" b="1" dirty="0" smtClean="0"/>
              <a:t>5) Тщательно пережёвывать пищу.</a:t>
            </a:r>
          </a:p>
          <a:p>
            <a:r>
              <a:rPr lang="ru-RU" sz="4000" b="1" dirty="0" smtClean="0"/>
              <a:t>6) Не есть часто </a:t>
            </a:r>
            <a:r>
              <a:rPr lang="ru-RU" sz="4000" b="1" dirty="0" err="1" smtClean="0"/>
              <a:t>фастфуд</a:t>
            </a:r>
            <a:r>
              <a:rPr lang="ru-RU" sz="4000" b="1" dirty="0" smtClean="0"/>
              <a:t>, не пить каждый день газированные напитки.</a:t>
            </a:r>
          </a:p>
          <a:p>
            <a:r>
              <a:rPr lang="ru-RU" sz="4000" b="1" dirty="0" smtClean="0"/>
              <a:t>7) Избегать жареного, копченого и солёного.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87054" y="230188"/>
            <a:ext cx="887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ПРАВИЛА ЗДОРОВОГО ПИТАНИЯ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0779" y="1222887"/>
            <a:ext cx="1876449" cy="31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5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5454" y="3539694"/>
            <a:ext cx="3516096" cy="3521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626" y="-230909"/>
            <a:ext cx="6889751" cy="5010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787" b="100000" l="27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276505">
            <a:off x="8241961" y="562505"/>
            <a:ext cx="3459661" cy="2626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516" l="6553" r="91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04292">
            <a:off x="-175491" y="304352"/>
            <a:ext cx="4013031" cy="2766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5746" y="4424218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ЗДОРОВЬЕ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2276">
            <a:off x="1927149" y="855974"/>
            <a:ext cx="5792392" cy="42126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00131" flipH="1">
            <a:off x="3571813" y="820738"/>
            <a:ext cx="6483927" cy="44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6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134" y="548639"/>
            <a:ext cx="11820865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0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5454" y="3539694"/>
            <a:ext cx="3516096" cy="3521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626" y="-230909"/>
            <a:ext cx="6889751" cy="5010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787" b="100000" l="27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276505">
            <a:off x="8241961" y="562505"/>
            <a:ext cx="3459661" cy="2626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516" l="6553" r="91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04292">
            <a:off x="-175491" y="304352"/>
            <a:ext cx="4013031" cy="2766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5746" y="4424218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ЗДОРОВЬЕ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8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183" y="110837"/>
            <a:ext cx="4620672" cy="6632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0231" y="101402"/>
            <a:ext cx="9308460" cy="681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2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55" y="120073"/>
            <a:ext cx="11806123" cy="6640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1455" y="230909"/>
            <a:ext cx="775405" cy="422750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ПИТАНИЕ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5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0.01875 L -0.15078 -0.0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лодец, будешь как великий нехочуха.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66981" y="27708"/>
            <a:ext cx="9107055" cy="68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60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872" y="0"/>
            <a:ext cx="9643629" cy="6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0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bs.twimg.com/media/Dbn0J6_W4AIrQn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163" y="124400"/>
            <a:ext cx="9084067" cy="63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63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img.labirint.ru/rcimg/1e13adbf7efd0951daf9d923b8c3e840/1920x1080/comments_pic/1941/origin_2_bfd73a6a607f9d165a23b9d40a65f1da.jpg?15705327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0799" y="0"/>
            <a:ext cx="8894620" cy="66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3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173</Words>
  <Application>Microsoft Office PowerPoint</Application>
  <PresentationFormat>Произвольный</PresentationFormat>
  <Paragraphs>36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Татьяна</cp:lastModifiedBy>
  <cp:revision>34</cp:revision>
  <dcterms:created xsi:type="dcterms:W3CDTF">2021-10-31T13:27:40Z</dcterms:created>
  <dcterms:modified xsi:type="dcterms:W3CDTF">2021-12-12T20:38:23Z</dcterms:modified>
</cp:coreProperties>
</file>