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6" r:id="rId2"/>
    <p:sldId id="390" r:id="rId3"/>
    <p:sldId id="314" r:id="rId4"/>
    <p:sldId id="391" r:id="rId5"/>
    <p:sldId id="393" r:id="rId6"/>
    <p:sldId id="392" r:id="rId7"/>
    <p:sldId id="394" r:id="rId8"/>
    <p:sldId id="396" r:id="rId9"/>
    <p:sldId id="331" r:id="rId10"/>
    <p:sldId id="363" r:id="rId11"/>
    <p:sldId id="383" r:id="rId12"/>
    <p:sldId id="385" r:id="rId13"/>
    <p:sldId id="397" r:id="rId14"/>
    <p:sldId id="398" r:id="rId15"/>
    <p:sldId id="399" r:id="rId16"/>
    <p:sldId id="406" r:id="rId17"/>
    <p:sldId id="401" r:id="rId18"/>
    <p:sldId id="402" r:id="rId19"/>
    <p:sldId id="404" r:id="rId20"/>
    <p:sldId id="403" r:id="rId21"/>
    <p:sldId id="343" r:id="rId22"/>
    <p:sldId id="386" r:id="rId23"/>
    <p:sldId id="372" r:id="rId24"/>
    <p:sldId id="349" r:id="rId25"/>
    <p:sldId id="371" r:id="rId26"/>
    <p:sldId id="270" r:id="rId2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0" autoAdjust="0"/>
    <p:restoredTop sz="94660"/>
  </p:normalViewPr>
  <p:slideViewPr>
    <p:cSldViewPr>
      <p:cViewPr varScale="1">
        <p:scale>
          <a:sx n="69" d="100"/>
          <a:sy n="69" d="100"/>
        </p:scale>
        <p:origin x="-117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9DBF5-C510-4419-932E-A1F32604C415}" type="datetimeFigureOut">
              <a:rPr lang="ru-RU" smtClean="0"/>
              <a:pPr/>
              <a:t>27.04.2022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A289D-7F43-469D-AB55-57DC314BCA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7678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A289D-7F43-469D-AB55-57DC314BCA2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2913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343B0-5E17-4FE0-A045-A41CAB7D026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1439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A289D-7F43-469D-AB55-57DC314BCA2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294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A289D-7F43-469D-AB55-57DC314BCA2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294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A289D-7F43-469D-AB55-57DC314BCA2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7553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A289D-7F43-469D-AB55-57DC314BCA28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3215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3568" y="1700808"/>
            <a:ext cx="7632848" cy="4979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1" y="908720"/>
            <a:ext cx="8318727" cy="1008112"/>
          </a:xfrm>
        </p:spPr>
        <p:txBody>
          <a:bodyPr>
            <a:noAutofit/>
          </a:bodyPr>
          <a:lstStyle/>
          <a:p>
            <a:r>
              <a:rPr lang="ru-RU" sz="2400" dirty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«Совместная работа с казаком – наставником по развитию регионального компонента, через проектную деятельность»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3822" y="5202697"/>
            <a:ext cx="3635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:</a:t>
            </a:r>
          </a:p>
          <a:p>
            <a:pPr>
              <a:spcBef>
                <a:spcPct val="0"/>
              </a:spcBef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Степанищева Наталья Васильевна</a:t>
            </a:r>
          </a:p>
          <a:p>
            <a:pPr>
              <a:spcBef>
                <a:spcPct val="0"/>
              </a:spcBef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 детский сад № 1 </a:t>
            </a:r>
          </a:p>
          <a:p>
            <a:pPr>
              <a:spcBef>
                <a:spcPct val="0"/>
              </a:spcBef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станица Павловская</a:t>
            </a:r>
            <a:endParaRPr lang="ru-RU" alt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285728"/>
            <a:ext cx="85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детский сад № 1 станицы Павловской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59632" y="0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Яблочный спас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584775"/>
            <a:ext cx="4608512" cy="615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IFU6410.JPG"/>
          <p:cNvPicPr>
            <a:picLocks noChangeAspect="1"/>
          </p:cNvPicPr>
          <p:nvPr/>
        </p:nvPicPr>
        <p:blipFill>
          <a:blip r:embed="rId3" cstate="print"/>
          <a:srcRect l="2144" t="30208" r="-2895"/>
          <a:stretch>
            <a:fillRect/>
          </a:stretch>
        </p:blipFill>
        <p:spPr>
          <a:xfrm>
            <a:off x="1979712" y="575686"/>
            <a:ext cx="5021180" cy="616568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813" y="0"/>
            <a:ext cx="8158029" cy="71435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«Пасхальная ярмарка» в казачьей семье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879" y="188640"/>
            <a:ext cx="8204585" cy="1012351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приходом Свято-Успенского храма станицы Павловской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«Пасхальная ярмарка»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FDAH0891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5648" t="32066" r="17857"/>
          <a:stretch/>
        </p:blipFill>
        <p:spPr>
          <a:xfrm>
            <a:off x="179512" y="1844824"/>
            <a:ext cx="8964488" cy="467056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23528" y="5072074"/>
            <a:ext cx="131951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7093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Обогащение  развивающей среды 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«Творческая мастерская по изготовлению костюмов»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957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rcRect l="4687"/>
          <a:stretch>
            <a:fillRect/>
          </a:stretch>
        </p:blipFill>
        <p:spPr>
          <a:xfrm>
            <a:off x="107504" y="1038177"/>
            <a:ext cx="8931460" cy="5715061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110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0030" y="214290"/>
            <a:ext cx="83682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14325" algn="ctr" eaLnBrk="1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Казачье Кубанское подворье </a:t>
            </a:r>
            <a:endParaRPr lang="ru-RU" sz="3200" i="1" dirty="0">
              <a:solidFill>
                <a:srgbClr val="00206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214422"/>
            <a:ext cx="8858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15913" eaLnBrk="1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i="1" dirty="0">
                <a:solidFill>
                  <a:srgbClr val="7030A0"/>
                </a:solidFill>
                <a:latin typeface="Times New Roman" pitchFamily="16" charset="0"/>
                <a:cs typeface="Times New Roman" pitchFamily="16" charset="0"/>
              </a:rPr>
              <a:t>            </a:t>
            </a:r>
          </a:p>
        </p:txBody>
      </p:sp>
      <p:pic>
        <p:nvPicPr>
          <p:cNvPr id="8" name="Рисунок 7" descr="IMG_95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031" y="799065"/>
            <a:ext cx="8358246" cy="586558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17" y="255953"/>
            <a:ext cx="8712966" cy="583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453" y="245681"/>
            <a:ext cx="892334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7275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64291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6" charset="0"/>
                <a:cs typeface="Times New Roman" pitchFamily="16" charset="0"/>
              </a:rPr>
              <a:t>Обогащение развивающей среды – «Лихие кони»</a:t>
            </a:r>
            <a:endParaRPr lang="ru-RU" sz="2400" dirty="0"/>
          </a:p>
        </p:txBody>
      </p:sp>
      <p:pic>
        <p:nvPicPr>
          <p:cNvPr id="5" name="Содержимое 4" descr="IMG_959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642918"/>
            <a:ext cx="8522202" cy="600079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6" charset="0"/>
                <a:cs typeface="Times New Roman" pitchFamily="16" charset="0"/>
              </a:rPr>
              <a:t>Обогащение развивающей среды –корова «Буренка»</a:t>
            </a:r>
            <a:r>
              <a:rPr lang="ru-RU" sz="2400" i="1" dirty="0" smtClean="0">
                <a:latin typeface="Times New Roman" pitchFamily="16" charset="0"/>
                <a:cs typeface="Times New Roman" pitchFamily="16" charset="0"/>
              </a:rPr>
              <a:t/>
            </a:r>
            <a:br>
              <a:rPr lang="ru-RU" sz="2400" i="1" dirty="0" smtClean="0">
                <a:latin typeface="Times New Roman" pitchFamily="16" charset="0"/>
                <a:cs typeface="Times New Roman" pitchFamily="16" charset="0"/>
              </a:rPr>
            </a:br>
            <a:endParaRPr lang="ru-RU" sz="2400" dirty="0"/>
          </a:p>
        </p:txBody>
      </p:sp>
      <p:pic>
        <p:nvPicPr>
          <p:cNvPr id="4" name="Содержимое 3" descr="image-27-07-19-10-1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7179" y="980727"/>
            <a:ext cx="8329642" cy="570435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«Рушники кубанских мастериц».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800" y="1052736"/>
            <a:ext cx="866868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•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Создать систему работы по ознакомлению детей с родной станицей, зажечь искорки любви к своей малой родине, её истории и культуре. 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Исследовать информацию вместе с детьми и родителями о казачьем крае, о нашей станице. 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Приобщать к культуре и традициям казачьего народа; воспитывать лучшие качества, присущие ему: трудолюбие, доброту, взаимовыручку, сочувствие. 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Расширять социальное партнерство семьи и детского сада через совместную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казаком – наставником.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829" t="11695" r="8098" b="2419"/>
          <a:stretch/>
        </p:blipFill>
        <p:spPr bwMode="auto">
          <a:xfrm>
            <a:off x="221094" y="548680"/>
            <a:ext cx="881337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7509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50004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Праздник  «Посвящение в казачата»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862" y="836712"/>
            <a:ext cx="8532542" cy="576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Праздник  «Посвящение в казачата»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532" y="764704"/>
            <a:ext cx="8445624" cy="5653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Праздник  «Посвящение в казачата»</a:t>
            </a:r>
            <a:r>
              <a:rPr lang="ru-RU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81598" y="97468"/>
            <a:ext cx="692948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2400" b="1" dirty="0" smtClean="0">
              <a:solidFill>
                <a:srgbClr val="002060"/>
              </a:solidFill>
              <a:latin typeface="Times New Roman" pitchFamily="16" charset="0"/>
              <a:cs typeface="Times New Roman" pitchFamily="16" charset="0"/>
            </a:endParaRP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                </a:t>
            </a:r>
            <a:endParaRPr lang="ru-RU" sz="2000" i="1" dirty="0" smtClean="0">
              <a:solidFill>
                <a:srgbClr val="7030A0"/>
              </a:solidFill>
              <a:latin typeface="Times New Roman" pitchFamily="16" charset="0"/>
              <a:cs typeface="Times New Roman" pitchFamily="16" charset="0"/>
            </a:endParaRPr>
          </a:p>
          <a:p>
            <a:pPr algn="r"/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980728"/>
            <a:ext cx="844562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72827"/>
            <a:ext cx="8822577" cy="5735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835696" y="188641"/>
            <a:ext cx="568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Праздник  «Посвящение в казачата»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315416"/>
            <a:ext cx="8147248" cy="144016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кубанской хаты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963" y="764704"/>
            <a:ext cx="8524426" cy="5976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6545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\Pictures\2019-01-05 ТЕЛЕФОН 2\ТЕЛЕФОН 2 296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34329" y="785794"/>
            <a:ext cx="8795389" cy="5857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914400" y="228600"/>
            <a:ext cx="6372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           СПАСИБО </a:t>
            </a:r>
            <a:r>
              <a:rPr lang="ru-RU" sz="2800" b="1" dirty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/>
          <p:cNvSpPr txBox="1"/>
          <p:nvPr/>
        </p:nvSpPr>
        <p:spPr>
          <a:xfrm>
            <a:off x="683568" y="0"/>
            <a:ext cx="7696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Казак – наставник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Макшаков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Ю.Ю</a:t>
            </a:r>
            <a:endParaRPr lang="ru-RU" sz="32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549584"/>
            <a:ext cx="5688632" cy="6273225"/>
          </a:xfrm>
          <a:prstGeom prst="rect">
            <a:avLst/>
          </a:prstGeom>
          <a:ln w="3175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0082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0"/>
            <a:ext cx="6264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Уголок кубанского быта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871" y="764704"/>
            <a:ext cx="9133731" cy="59223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71435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К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убанская хата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IMG_95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831" t="6977"/>
          <a:stretch>
            <a:fillRect/>
          </a:stretch>
        </p:blipFill>
        <p:spPr>
          <a:xfrm>
            <a:off x="214282" y="875042"/>
            <a:ext cx="8675326" cy="571999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«Кубанское подворье»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1" y="785794"/>
            <a:ext cx="4101650" cy="585791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85794"/>
            <a:ext cx="4357718" cy="582288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17481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«Детская библиотека сельского поселения»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928670"/>
            <a:ext cx="8215370" cy="566868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715140" y="5357826"/>
            <a:ext cx="1971660" cy="768337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1e67db1-7b66-41f9-b237-a3b4f71a9ea3.jpg"/>
          <p:cNvPicPr>
            <a:picLocks noChangeAspect="1"/>
          </p:cNvPicPr>
          <p:nvPr/>
        </p:nvPicPr>
        <p:blipFill>
          <a:blip r:embed="rId2" cstate="print"/>
          <a:srcRect l="18185" t="13741" r="10900" b="14177"/>
          <a:stretch>
            <a:fillRect/>
          </a:stretch>
        </p:blipFill>
        <p:spPr>
          <a:xfrm>
            <a:off x="251520" y="739736"/>
            <a:ext cx="8496944" cy="6118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-1000164" y="0"/>
            <a:ext cx="110728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Павловское казачье общество клуб «Багратион» 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507288" cy="57148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Поздравление отца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Андрея с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праздником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>
              <a:solidFill>
                <a:srgbClr val="0066C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095" y="571480"/>
            <a:ext cx="8676672" cy="602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2078</TotalTime>
  <Words>129</Words>
  <Application>Microsoft Office PowerPoint</Application>
  <PresentationFormat>Экран (4:3)</PresentationFormat>
  <Paragraphs>44</Paragraphs>
  <Slides>26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Office Theme</vt:lpstr>
      <vt:lpstr>   «Совместная работа с казаком – наставником по развитию регионального компонента, через проектную деятельность»  </vt:lpstr>
      <vt:lpstr>Задачи проекта:</vt:lpstr>
      <vt:lpstr>Слайд 3</vt:lpstr>
      <vt:lpstr>Слайд 4</vt:lpstr>
      <vt:lpstr>Кубанская хата</vt:lpstr>
      <vt:lpstr>Макет «Кубанское подворье»</vt:lpstr>
      <vt:lpstr>«Детская библиотека сельского поселения»</vt:lpstr>
      <vt:lpstr>Слайд 8</vt:lpstr>
      <vt:lpstr> Поздравление отца Андрея с праздником   </vt:lpstr>
      <vt:lpstr>Слайд 10</vt:lpstr>
      <vt:lpstr>«Пасхальная ярмарка» в казачьей семье</vt:lpstr>
      <vt:lpstr> Взаимодействие с приходом Свято-Успенского храма станицы Павловской  «Пасхальная ярмарка» </vt:lpstr>
      <vt:lpstr>Обогащение  развивающей среды  «Творческая мастерская по изготовлению костюмов»</vt:lpstr>
      <vt:lpstr>Слайд 14</vt:lpstr>
      <vt:lpstr>Слайд 15</vt:lpstr>
      <vt:lpstr>Слайд 16</vt:lpstr>
      <vt:lpstr>Обогащение развивающей среды – «Лихие кони»</vt:lpstr>
      <vt:lpstr>Обогащение развивающей среды –корова «Буренка» </vt:lpstr>
      <vt:lpstr>«Рушники кубанских мастериц».</vt:lpstr>
      <vt:lpstr>Слайд 20</vt:lpstr>
      <vt:lpstr>  Праздник  «Посвящение в казачата» </vt:lpstr>
      <vt:lpstr>Праздник  «Посвящение в казачата» </vt:lpstr>
      <vt:lpstr>Праздник  «Посвящение в казачата» </vt:lpstr>
      <vt:lpstr> </vt:lpstr>
      <vt:lpstr>Строительство кубанской хаты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Admin</cp:lastModifiedBy>
  <cp:revision>191</cp:revision>
  <dcterms:created xsi:type="dcterms:W3CDTF">2019-01-05T15:58:50Z</dcterms:created>
  <dcterms:modified xsi:type="dcterms:W3CDTF">2022-04-27T17:42:05Z</dcterms:modified>
</cp:coreProperties>
</file>