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313" r:id="rId5"/>
    <p:sldId id="294" r:id="rId6"/>
    <p:sldId id="295" r:id="rId7"/>
    <p:sldId id="324" r:id="rId8"/>
    <p:sldId id="307" r:id="rId9"/>
    <p:sldId id="316" r:id="rId10"/>
    <p:sldId id="317" r:id="rId11"/>
    <p:sldId id="318" r:id="rId12"/>
    <p:sldId id="322" r:id="rId13"/>
    <p:sldId id="323" r:id="rId14"/>
    <p:sldId id="319" r:id="rId15"/>
    <p:sldId id="320" r:id="rId16"/>
    <p:sldId id="301" r:id="rId17"/>
    <p:sldId id="321" r:id="rId18"/>
    <p:sldId id="297" r:id="rId19"/>
    <p:sldId id="302" r:id="rId20"/>
    <p:sldId id="304" r:id="rId21"/>
    <p:sldId id="30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</a:t>
            </a:r>
            <a:b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учреждение центр развития ребенка – детский сад № 31</a:t>
            </a:r>
            <a:b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станицы Ленинградской  </a:t>
            </a:r>
            <a:b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 Ленинградский район</a:t>
            </a:r>
            <a:b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(казачья образовательная организация)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428868"/>
            <a:ext cx="6400800" cy="27146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«Процесс взаимодействия с социальными партнёрами в детском саду в рамках реализации духовно- нравственного воспитания дошкольников»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5572140"/>
            <a:ext cx="385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Старший воспитатель</a:t>
            </a:r>
          </a:p>
          <a:p>
            <a:pPr algn="ctr">
              <a:defRPr/>
            </a:pPr>
            <a:r>
              <a:rPr lang="ru-RU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Даниленко Анна Александровна</a:t>
            </a:r>
            <a:endParaRPr lang="ru-RU" sz="1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IMG-20211221-WA00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\Desktop\IMG-20211221-WA0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897560"/>
            <a:ext cx="529208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251" t="5384" r="7526" b="13846"/>
          <a:stretch/>
        </p:blipFill>
        <p:spPr bwMode="auto">
          <a:xfrm>
            <a:off x="4067944" y="3284984"/>
            <a:ext cx="5076056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 descr="D:\Мои документы\фото и видео\БИЧЕВОЙ\IMG-20191104-WA0048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9979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:\IMG-20191104-WA0068.jpg"/>
          <p:cNvPicPr/>
          <p:nvPr/>
        </p:nvPicPr>
        <p:blipFill>
          <a:blip r:embed="rId4" cstate="print"/>
          <a:srcRect l="7187" b="10164"/>
          <a:stretch>
            <a:fillRect/>
          </a:stretch>
        </p:blipFill>
        <p:spPr bwMode="auto">
          <a:xfrm>
            <a:off x="1907704" y="1412776"/>
            <a:ext cx="273630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блоха\DSC_8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6192688" cy="413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Админ\Desktop\DSC_8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2149" y="2780928"/>
            <a:ext cx="6871851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l="11108" t="12206" r="20416" b="20078"/>
          <a:stretch>
            <a:fillRect/>
          </a:stretch>
        </p:blipFill>
        <p:spPr bwMode="auto">
          <a:xfrm>
            <a:off x="395536" y="3284984"/>
            <a:ext cx="6246002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114300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20" t="13828" r="27161" b="20988"/>
          <a:stretch>
            <a:fillRect/>
          </a:stretch>
        </p:blipFill>
        <p:spPr bwMode="auto">
          <a:xfrm>
            <a:off x="-252536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:\фото\DSC_86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2" t="18126" r="8368"/>
          <a:stretch/>
        </p:blipFill>
        <p:spPr bwMode="auto">
          <a:xfrm>
            <a:off x="2642458" y="0"/>
            <a:ext cx="6501543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документы\фото и видео\DSCN29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468052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Мои документы\фото и видео\DSCN29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80928"/>
            <a:ext cx="5202113" cy="397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3"/>
          <p:cNvPicPr>
            <a:picLocks noChangeAspect="1" noChangeArrowheads="1"/>
          </p:cNvPicPr>
          <p:nvPr/>
        </p:nvPicPr>
        <p:blipFill>
          <a:blip r:embed="rId2" cstate="print"/>
          <a:srcRect l="6995" r="13470"/>
          <a:stretch>
            <a:fillRect/>
          </a:stretch>
        </p:blipFill>
        <p:spPr bwMode="auto">
          <a:xfrm>
            <a:off x="2123728" y="3500235"/>
            <a:ext cx="4752528" cy="3357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 r="30761"/>
          <a:stretch>
            <a:fillRect/>
          </a:stretch>
        </p:blipFill>
        <p:spPr bwMode="auto">
          <a:xfrm>
            <a:off x="0" y="-1"/>
            <a:ext cx="4716016" cy="395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 l="21817" t="4640" r="19265" b="3248"/>
          <a:stretch>
            <a:fillRect/>
          </a:stretch>
        </p:blipFill>
        <p:spPr bwMode="auto">
          <a:xfrm>
            <a:off x="4788025" y="0"/>
            <a:ext cx="4355976" cy="384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пользователь\Desktop\IMG_5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05" t="7260" r="5805" b="5927"/>
          <a:stretch>
            <a:fillRect/>
          </a:stretch>
        </p:blipFill>
        <p:spPr bwMode="auto">
          <a:xfrm>
            <a:off x="-180528" y="0"/>
            <a:ext cx="94949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IMG_55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96855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\Downloads\IMG_5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5"/>
            <a:ext cx="4010367" cy="601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общая\DSC_8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28251"/>
            <a:ext cx="6336703" cy="422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\Desktop\фото долуда\Социальное партнёрство\DSC_849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396" y="0"/>
            <a:ext cx="5852604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:\общая\DSC_87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16644"/>
            <a:ext cx="6324349" cy="422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H:\общая\DSC_8731.jpg"/>
          <p:cNvPicPr>
            <a:picLocks noChangeAspect="1" noChangeArrowheads="1"/>
          </p:cNvPicPr>
          <p:nvPr/>
        </p:nvPicPr>
        <p:blipFill>
          <a:blip r:embed="rId3" cstate="print"/>
          <a:srcRect l="17857"/>
          <a:stretch>
            <a:fillRect/>
          </a:stretch>
        </p:blipFill>
        <p:spPr bwMode="auto">
          <a:xfrm>
            <a:off x="4003829" y="2636912"/>
            <a:ext cx="5494718" cy="446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Админ\Desktop\DSC_9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ользователь\Desktop\IMG_20210701_093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368" y="0"/>
            <a:ext cx="5688632" cy="426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пользователь\Desktop\IMG_20210405_105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2945"/>
            <a:ext cx="5220072" cy="391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SC_0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17" y="0"/>
            <a:ext cx="8595215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67744" y="580526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ADMIN\Downloads\IMG-20210513-WA006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E:\КОНКУРС КАЗАЧИЙ ДЕТСКИЙ САД\Критерий 4\Новая папка (2)\к кьюр - коду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48472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429264"/>
            <a:ext cx="1257280" cy="696899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r="2301" b="14826"/>
          <a:stretch>
            <a:fillRect/>
          </a:stretch>
        </p:blipFill>
        <p:spPr bwMode="auto">
          <a:xfrm>
            <a:off x="0" y="2609528"/>
            <a:ext cx="774035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:\КОНКУРС КАЗАЧИЙ ДЕТСКИЙ САД\Критерий 4\Новая папка (2)\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Админ\Desktop\IMG-20220119-WA0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Админ\Desktop\IMG-20220119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69568"/>
            <a:ext cx="529208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:\фото\DSC_868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2422" r="21808" b="10975"/>
          <a:stretch>
            <a:fillRect/>
          </a:stretch>
        </p:blipFill>
        <p:spPr bwMode="auto">
          <a:xfrm>
            <a:off x="395536" y="116632"/>
            <a:ext cx="8496944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фото\DSC_8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355263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IMG-20210826-WA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39467"/>
            <a:ext cx="5220072" cy="641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Админ\Desktop\IMG_20201225_1506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348880"/>
            <a:ext cx="6300192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IMG_4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315416"/>
            <a:ext cx="5796136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\Downloads\IMG_20211014_1008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924944"/>
            <a:ext cx="5568826" cy="379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Админ\Downloads\IMG_20211014_101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32</Words>
  <Application>Microsoft Office PowerPoint</Application>
  <PresentationFormat>Экран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автономное дошкольное образовательное  учреждение центр развития ребенка – детский сад № 31 станицы Ленинградской   муниципального образования Ленинградский район (казачья образовательная организация)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RePack by SPecialiST</cp:lastModifiedBy>
  <cp:revision>64</cp:revision>
  <dcterms:created xsi:type="dcterms:W3CDTF">2021-08-22T14:29:37Z</dcterms:created>
  <dcterms:modified xsi:type="dcterms:W3CDTF">2022-04-28T10:33:07Z</dcterms:modified>
</cp:coreProperties>
</file>