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0" r:id="rId2"/>
    <p:sldId id="271" r:id="rId3"/>
    <p:sldId id="272" r:id="rId4"/>
    <p:sldId id="256" r:id="rId5"/>
    <p:sldId id="257" r:id="rId6"/>
    <p:sldId id="258" r:id="rId7"/>
    <p:sldId id="273" r:id="rId8"/>
    <p:sldId id="259" r:id="rId9"/>
    <p:sldId id="274" r:id="rId10"/>
    <p:sldId id="260" r:id="rId11"/>
    <p:sldId id="267" r:id="rId12"/>
    <p:sldId id="268" r:id="rId13"/>
    <p:sldId id="269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4115-5D2A-4F8A-8819-D06354D1F3A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02008-A4BD-446A-AFE1-F6C7A9D761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881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microsoft.com/office/2007/relationships/hdphoto" Target="../media/hdphoto5.wdp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311151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общеразвивающего вида № 3 станицы Ленинградской муниципального образования Ленинградский район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Казачья образовательная организация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6186" y="2204864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«Эффективные пути взаимодействия казака-наставника и педагогического коллектива ДО»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472514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Инструктор по физической культуре МБДОУ № 3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Коротя Анна Леонидовна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5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88840"/>
            <a:ext cx="2276088" cy="312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79"/>
            <a:ext cx="4027732" cy="269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000" y="27321"/>
            <a:ext cx="3848591" cy="256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МБДОУ32\Desktop\ФОТОГРАФИИ СПРТИВНЫЕ\WhatsApp Images\IMG-20220222-WA0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4174619"/>
            <a:ext cx="3611895" cy="2708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04070" y="188640"/>
            <a:ext cx="3827579" cy="215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998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" name="AutoShape 2" descr="https://cont.ws/uploads/pic/2020/8/scale_1200%20-%202020-08-04T161806.24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cont.ws/uploads/pic/2020/8/scale_1200%20-%202020-08-04T161806.24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cont.ws/uploads/pic/2020/8/scale_1200%20-%202020-08-04T161806.24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s://cont.ws/uploads/pic/2020/8/scale_1200%20-%202020-08-04T161806.24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https://reklamasevproduction.s3.amazonaws.com/kuban/redactor_assets/pictures/1929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8551" y="260648"/>
            <a:ext cx="442503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2" name="Picture 12" descr="https://img-fotki.yandex.ru/get/4526/29877429.2/0_75fe1_b347275e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447002"/>
            <a:ext cx="3443536" cy="258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4" name="Picture 14" descr="https://i.ytimg.com/vi/NTyMtHCpy9I/maxresdefault.jpg"/>
          <p:cNvPicPr>
            <a:picLocks noChangeAspect="1" noChangeArrowheads="1"/>
          </p:cNvPicPr>
          <p:nvPr/>
        </p:nvPicPr>
        <p:blipFill>
          <a:blip r:embed="rId5" cstate="print"/>
          <a:srcRect l="10664" t="3026" r="11050"/>
          <a:stretch>
            <a:fillRect/>
          </a:stretch>
        </p:blipFill>
        <p:spPr bwMode="auto">
          <a:xfrm>
            <a:off x="5292080" y="3472668"/>
            <a:ext cx="3456384" cy="240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5148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916286" cy="261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13823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Военно-патриотическое казачье объединение церемониальный отряд «Честь имею» им. Полного кавалера георгиевского креста Л. Г.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Заболотнего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5589240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Победитель Всероссийского патриотического конкурса «Сыны и дочери Отечества»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3294112" cy="219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9886" y="3356992"/>
            <a:ext cx="3294114" cy="219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67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МБДОУ32\Desktop\на презентацию фото по казачеству\IMG-20220414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547" y="1052736"/>
            <a:ext cx="3408377" cy="2556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БДОУ32\Desktop\на презентацию фото по казачеству\IMG-20220414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5618"/>
            <a:ext cx="3463401" cy="2597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8897" y="3933056"/>
            <a:ext cx="39814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0334" y="101511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Встреча с ребятами из отряда «Честь имею»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5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590" y="2136692"/>
            <a:ext cx="5834063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764704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казачата – потомки </a:t>
            </a:r>
            <a:r>
              <a:rPr lang="ru-RU" sz="24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казачьего </a:t>
            </a:r>
            <a:r>
              <a:rPr lang="ru-RU" sz="24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рода.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2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0" y="836712"/>
            <a:ext cx="8755063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24" y="116632"/>
            <a:ext cx="6336704" cy="461665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57150" cmpd="dbl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_RussDecor" pitchFamily="82" charset="-52"/>
              </a:rPr>
              <a:t>Без прошлого нет настоящего и будущего</a:t>
            </a:r>
          </a:p>
        </p:txBody>
      </p:sp>
    </p:spTree>
    <p:extLst>
      <p:ext uri="{BB962C8B-B14F-4D97-AF65-F5344CB8AC3E}">
        <p14:creationId xmlns:p14="http://schemas.microsoft.com/office/powerpoint/2010/main" xmlns="" val="10541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643" y="2564904"/>
            <a:ext cx="4455845" cy="316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07" y="1339027"/>
            <a:ext cx="4044963" cy="303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476672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Наши наставники</a:t>
            </a:r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451989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Казак-наставник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5733256"/>
            <a:ext cx="256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Духовный наставник </a:t>
            </a:r>
          </a:p>
          <a:p>
            <a:pPr algn="ctr"/>
            <a:r>
              <a:rPr lang="ru-RU" dirty="0" smtClean="0"/>
              <a:t>(священник)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38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80" y="620688"/>
            <a:ext cx="4135835" cy="275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0353"/>
            <a:ext cx="410368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971893"/>
            <a:ext cx="4514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Детство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время, когда возможно подлинное, искреннее погружение в истоки национальной культуры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МБДОУ32\Desktop\на презентацию фото по казачеству\IMG_2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524672"/>
            <a:ext cx="442849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31366" y="620688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tx2"/>
                </a:solidFill>
              </a:rPr>
              <a:t>Детство</a:t>
            </a:r>
            <a:r>
              <a:rPr lang="ru-RU" sz="2400" dirty="0" smtClean="0">
                <a:solidFill>
                  <a:schemeClr val="tx2"/>
                </a:solidFill>
              </a:rPr>
              <a:t>- это время , когда возможно подлинное, искреннее погружение в истоки национальной культуры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" name="Picture 2" descr="C:\Users\Анастасия Романова\OneDrive\Рабочий стол\казачество\Казачата Ромашка\DSC_0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8031" y="327508"/>
            <a:ext cx="4282298" cy="285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Анастасия Романова\OneDrive\Рабочий стол\казачество\22.jpg"/>
          <p:cNvPicPr>
            <a:picLocks noChangeAspect="1" noChangeArrowheads="1"/>
          </p:cNvPicPr>
          <p:nvPr/>
        </p:nvPicPr>
        <p:blipFill>
          <a:blip r:embed="rId7" cstate="print"/>
          <a:srcRect t="6810" b="18284"/>
          <a:stretch>
            <a:fillRect/>
          </a:stretch>
        </p:blipFill>
        <p:spPr bwMode="auto">
          <a:xfrm>
            <a:off x="357688" y="3454658"/>
            <a:ext cx="4104456" cy="291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МБДОУ32\Desktop\на презентацию фото по казачеству\IMG_20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215" y="2708920"/>
            <a:ext cx="4357634" cy="2905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58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332656"/>
            <a:ext cx="2946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</a:rPr>
              <a:t>«Казачий круг»</a:t>
            </a:r>
            <a:endParaRPr lang="ru-RU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2"/>
            <a:ext cx="4032448" cy="237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3623276"/>
            <a:ext cx="3651821" cy="27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23276"/>
            <a:ext cx="3833762" cy="287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129" y="-27328"/>
            <a:ext cx="3998356" cy="262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2543" y="2071634"/>
            <a:ext cx="36464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Анастасия Романова\OneDrive\Рабочий стол\IMG_20210128_110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42992" y="3931504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393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505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9283"/>
            <a:ext cx="3385245" cy="253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133" y="2769526"/>
            <a:ext cx="28098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845" y="3278319"/>
            <a:ext cx="3633787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7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МБДОУ32\Desktop\на презентацию фото по казачеству\img-20201120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13" y="164976"/>
            <a:ext cx="3048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БДОУ32\Desktop\на презентацию фото по казачеству\img-20210518-wa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6"/>
            <a:ext cx="2852936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БДОУ32\Desktop\на презентацию фото по казачеству\img-20201120-wa0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048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sportal.ru/sites/default/files/styles/media_gallery_large/public/gallery/2021/05/18/img-20210518-wa0013.jpg?itok=nPyrmyh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2132856"/>
            <a:ext cx="3482752" cy="1961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nsportal.ru/sites/default/files/styles/media_gallery_large/public/gallery/2021/01/30/img-20201120-wa0019.jpg?itok=P9bNdC3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7299" y="260648"/>
            <a:ext cx="3026701" cy="2270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590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756" y="-10529"/>
            <a:ext cx="9208756" cy="690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13807"/>
            <a:ext cx="2305050" cy="306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5887"/>
            <a:ext cx="2654510" cy="3537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518" y="3770239"/>
            <a:ext cx="3316287" cy="2487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МБДОУ32\Desktop\на презентацию фото по казачеству\IMG-20220427-WA0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072" y="3625732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МБДОУ32\Desktop\на презентацию фото по казачеству\IMG-20220427-WA00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94"/>
          <a:stretch/>
        </p:blipFill>
        <p:spPr bwMode="auto">
          <a:xfrm>
            <a:off x="1476053" y="751104"/>
            <a:ext cx="3509880" cy="284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248296"/>
            <a:ext cx="468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Средний дошкольный возраст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3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135</Words>
  <Application>Microsoft Office PowerPoint</Application>
  <PresentationFormat>Экран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МБДОУ32</dc:creator>
  <cp:lastModifiedBy>Пользователь</cp:lastModifiedBy>
  <cp:revision>49</cp:revision>
  <dcterms:created xsi:type="dcterms:W3CDTF">2022-04-25T10:40:39Z</dcterms:created>
  <dcterms:modified xsi:type="dcterms:W3CDTF">2022-04-27T18:18:38Z</dcterms:modified>
</cp:coreProperties>
</file>