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1" r:id="rId3"/>
    <p:sldId id="268" r:id="rId4"/>
    <p:sldId id="258" r:id="rId5"/>
    <p:sldId id="269" r:id="rId6"/>
    <p:sldId id="262" r:id="rId7"/>
    <p:sldId id="270" r:id="rId8"/>
    <p:sldId id="272" r:id="rId9"/>
    <p:sldId id="273" r:id="rId10"/>
    <p:sldId id="274" r:id="rId11"/>
    <p:sldId id="264"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3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DC3BD-4BA3-459F-A791-24A949B977CF}" type="doc">
      <dgm:prSet loTypeId="urn:microsoft.com/office/officeart/2005/8/layout/venn1" loCatId="relationship" qsTypeId="urn:microsoft.com/office/officeart/2005/8/quickstyle/simple1" qsCatId="simple" csTypeId="urn:microsoft.com/office/officeart/2005/8/colors/accent2_5" csCatId="accent2" phldr="1"/>
      <dgm:spPr/>
    </dgm:pt>
    <dgm:pt modelId="{513F7F8E-4F45-4B49-9FD2-85CF1EABDE2C}">
      <dgm:prSet phldrT="[Текст]"/>
      <dgm:spPr/>
      <dgm:t>
        <a:bodyPr/>
        <a:lstStyle/>
        <a:p>
          <a:r>
            <a:rPr lang="ru-RU" dirty="0" smtClean="0"/>
            <a:t>Игровой замысел</a:t>
          </a:r>
          <a:endParaRPr lang="ru-RU" dirty="0"/>
        </a:p>
      </dgm:t>
    </dgm:pt>
    <dgm:pt modelId="{056610E5-9F43-4106-9B0A-1267D2B28A57}" type="parTrans" cxnId="{DCC83F66-A5E9-4D33-8CA4-5A458B9844A2}">
      <dgm:prSet/>
      <dgm:spPr/>
      <dgm:t>
        <a:bodyPr/>
        <a:lstStyle/>
        <a:p>
          <a:endParaRPr lang="ru-RU"/>
        </a:p>
      </dgm:t>
    </dgm:pt>
    <dgm:pt modelId="{27FEFB5E-CAA6-4446-BA77-91A839152FEA}" type="sibTrans" cxnId="{DCC83F66-A5E9-4D33-8CA4-5A458B9844A2}">
      <dgm:prSet/>
      <dgm:spPr/>
      <dgm:t>
        <a:bodyPr/>
        <a:lstStyle/>
        <a:p>
          <a:endParaRPr lang="ru-RU"/>
        </a:p>
      </dgm:t>
    </dgm:pt>
    <dgm:pt modelId="{05E05DFC-AAFB-4172-99D2-ACC68AF49794}">
      <dgm:prSet phldrT="[Текст]"/>
      <dgm:spPr/>
      <dgm:t>
        <a:bodyPr/>
        <a:lstStyle/>
        <a:p>
          <a:r>
            <a:rPr lang="ru-RU" dirty="0" smtClean="0"/>
            <a:t>Правила</a:t>
          </a:r>
          <a:endParaRPr lang="ru-RU" dirty="0"/>
        </a:p>
      </dgm:t>
    </dgm:pt>
    <dgm:pt modelId="{FBA47AF6-8B1B-4DE1-9BF3-E108A170687E}" type="parTrans" cxnId="{67B2B7F0-941E-4EB2-BE8C-F4DD74F69DAB}">
      <dgm:prSet/>
      <dgm:spPr/>
      <dgm:t>
        <a:bodyPr/>
        <a:lstStyle/>
        <a:p>
          <a:endParaRPr lang="ru-RU"/>
        </a:p>
      </dgm:t>
    </dgm:pt>
    <dgm:pt modelId="{3529BE18-1ADC-4B3E-88F6-3302CF919436}" type="sibTrans" cxnId="{67B2B7F0-941E-4EB2-BE8C-F4DD74F69DAB}">
      <dgm:prSet/>
      <dgm:spPr/>
      <dgm:t>
        <a:bodyPr/>
        <a:lstStyle/>
        <a:p>
          <a:endParaRPr lang="ru-RU"/>
        </a:p>
      </dgm:t>
    </dgm:pt>
    <dgm:pt modelId="{72A7E945-5375-4B19-857A-DCBB735FB0BB}">
      <dgm:prSet phldrT="[Текст]"/>
      <dgm:spPr/>
      <dgm:t>
        <a:bodyPr/>
        <a:lstStyle/>
        <a:p>
          <a:r>
            <a:rPr lang="ru-RU" dirty="0" smtClean="0"/>
            <a:t>Игровые действия</a:t>
          </a:r>
          <a:endParaRPr lang="ru-RU" dirty="0"/>
        </a:p>
      </dgm:t>
    </dgm:pt>
    <dgm:pt modelId="{E670B6CC-1FE0-4984-9278-A00832BDB4FE}" type="parTrans" cxnId="{64E67A30-3023-451B-92E7-2E3B56863AF0}">
      <dgm:prSet/>
      <dgm:spPr/>
      <dgm:t>
        <a:bodyPr/>
        <a:lstStyle/>
        <a:p>
          <a:endParaRPr lang="ru-RU"/>
        </a:p>
      </dgm:t>
    </dgm:pt>
    <dgm:pt modelId="{ED0C3165-EF5D-4A36-9948-F58DB0E9E648}" type="sibTrans" cxnId="{64E67A30-3023-451B-92E7-2E3B56863AF0}">
      <dgm:prSet/>
      <dgm:spPr/>
      <dgm:t>
        <a:bodyPr/>
        <a:lstStyle/>
        <a:p>
          <a:endParaRPr lang="ru-RU"/>
        </a:p>
      </dgm:t>
    </dgm:pt>
    <dgm:pt modelId="{232A7D70-85C7-4949-9E79-DCF30B113FB1}" type="pres">
      <dgm:prSet presAssocID="{16ADC3BD-4BA3-459F-A791-24A949B977CF}" presName="compositeShape" presStyleCnt="0">
        <dgm:presLayoutVars>
          <dgm:chMax val="7"/>
          <dgm:dir/>
          <dgm:resizeHandles val="exact"/>
        </dgm:presLayoutVars>
      </dgm:prSet>
      <dgm:spPr/>
    </dgm:pt>
    <dgm:pt modelId="{55E83F14-FBE2-417E-9CA1-76FA32C0E186}" type="pres">
      <dgm:prSet presAssocID="{513F7F8E-4F45-4B49-9FD2-85CF1EABDE2C}" presName="circ1" presStyleLbl="vennNode1" presStyleIdx="0" presStyleCnt="3"/>
      <dgm:spPr/>
      <dgm:t>
        <a:bodyPr/>
        <a:lstStyle/>
        <a:p>
          <a:endParaRPr lang="ru-RU"/>
        </a:p>
      </dgm:t>
    </dgm:pt>
    <dgm:pt modelId="{01D036D7-1B70-438D-AFBE-044D6690FC80}" type="pres">
      <dgm:prSet presAssocID="{513F7F8E-4F45-4B49-9FD2-85CF1EABDE2C}" presName="circ1Tx" presStyleLbl="revTx" presStyleIdx="0" presStyleCnt="0">
        <dgm:presLayoutVars>
          <dgm:chMax val="0"/>
          <dgm:chPref val="0"/>
          <dgm:bulletEnabled val="1"/>
        </dgm:presLayoutVars>
      </dgm:prSet>
      <dgm:spPr/>
      <dgm:t>
        <a:bodyPr/>
        <a:lstStyle/>
        <a:p>
          <a:endParaRPr lang="ru-RU"/>
        </a:p>
      </dgm:t>
    </dgm:pt>
    <dgm:pt modelId="{163B6E8C-BACC-4A12-8323-51C13C5BA7FA}" type="pres">
      <dgm:prSet presAssocID="{05E05DFC-AAFB-4172-99D2-ACC68AF49794}" presName="circ2" presStyleLbl="vennNode1" presStyleIdx="1" presStyleCnt="3"/>
      <dgm:spPr/>
      <dgm:t>
        <a:bodyPr/>
        <a:lstStyle/>
        <a:p>
          <a:endParaRPr lang="ru-RU"/>
        </a:p>
      </dgm:t>
    </dgm:pt>
    <dgm:pt modelId="{DA552F87-503D-4848-8491-39609A2DE5C1}" type="pres">
      <dgm:prSet presAssocID="{05E05DFC-AAFB-4172-99D2-ACC68AF49794}" presName="circ2Tx" presStyleLbl="revTx" presStyleIdx="0" presStyleCnt="0">
        <dgm:presLayoutVars>
          <dgm:chMax val="0"/>
          <dgm:chPref val="0"/>
          <dgm:bulletEnabled val="1"/>
        </dgm:presLayoutVars>
      </dgm:prSet>
      <dgm:spPr/>
      <dgm:t>
        <a:bodyPr/>
        <a:lstStyle/>
        <a:p>
          <a:endParaRPr lang="ru-RU"/>
        </a:p>
      </dgm:t>
    </dgm:pt>
    <dgm:pt modelId="{00F0D0C3-45E3-47BA-B3E5-6EDBDE2412A2}" type="pres">
      <dgm:prSet presAssocID="{72A7E945-5375-4B19-857A-DCBB735FB0BB}" presName="circ3" presStyleLbl="vennNode1" presStyleIdx="2" presStyleCnt="3"/>
      <dgm:spPr/>
      <dgm:t>
        <a:bodyPr/>
        <a:lstStyle/>
        <a:p>
          <a:endParaRPr lang="ru-RU"/>
        </a:p>
      </dgm:t>
    </dgm:pt>
    <dgm:pt modelId="{D73F3ABF-C835-4566-B317-EE44C4C4901C}" type="pres">
      <dgm:prSet presAssocID="{72A7E945-5375-4B19-857A-DCBB735FB0BB}" presName="circ3Tx" presStyleLbl="revTx" presStyleIdx="0" presStyleCnt="0">
        <dgm:presLayoutVars>
          <dgm:chMax val="0"/>
          <dgm:chPref val="0"/>
          <dgm:bulletEnabled val="1"/>
        </dgm:presLayoutVars>
      </dgm:prSet>
      <dgm:spPr/>
      <dgm:t>
        <a:bodyPr/>
        <a:lstStyle/>
        <a:p>
          <a:endParaRPr lang="ru-RU"/>
        </a:p>
      </dgm:t>
    </dgm:pt>
  </dgm:ptLst>
  <dgm:cxnLst>
    <dgm:cxn modelId="{94901C21-F298-4A9E-8AE3-262831F9239E}" type="presOf" srcId="{513F7F8E-4F45-4B49-9FD2-85CF1EABDE2C}" destId="{01D036D7-1B70-438D-AFBE-044D6690FC80}" srcOrd="1" destOrd="0" presId="urn:microsoft.com/office/officeart/2005/8/layout/venn1"/>
    <dgm:cxn modelId="{DCC83F66-A5E9-4D33-8CA4-5A458B9844A2}" srcId="{16ADC3BD-4BA3-459F-A791-24A949B977CF}" destId="{513F7F8E-4F45-4B49-9FD2-85CF1EABDE2C}" srcOrd="0" destOrd="0" parTransId="{056610E5-9F43-4106-9B0A-1267D2B28A57}" sibTransId="{27FEFB5E-CAA6-4446-BA77-91A839152FEA}"/>
    <dgm:cxn modelId="{07D05806-D2B3-4BC3-BDD0-78CB321FA0EE}" type="presOf" srcId="{72A7E945-5375-4B19-857A-DCBB735FB0BB}" destId="{D73F3ABF-C835-4566-B317-EE44C4C4901C}" srcOrd="1" destOrd="0" presId="urn:microsoft.com/office/officeart/2005/8/layout/venn1"/>
    <dgm:cxn modelId="{64E67A30-3023-451B-92E7-2E3B56863AF0}" srcId="{16ADC3BD-4BA3-459F-A791-24A949B977CF}" destId="{72A7E945-5375-4B19-857A-DCBB735FB0BB}" srcOrd="2" destOrd="0" parTransId="{E670B6CC-1FE0-4984-9278-A00832BDB4FE}" sibTransId="{ED0C3165-EF5D-4A36-9948-F58DB0E9E648}"/>
    <dgm:cxn modelId="{770A8B27-32BA-4672-9FE1-FCF0E504EF53}" type="presOf" srcId="{513F7F8E-4F45-4B49-9FD2-85CF1EABDE2C}" destId="{55E83F14-FBE2-417E-9CA1-76FA32C0E186}" srcOrd="0" destOrd="0" presId="urn:microsoft.com/office/officeart/2005/8/layout/venn1"/>
    <dgm:cxn modelId="{7D2324C0-2C75-4BCE-9BEA-4B2B99A37880}" type="presOf" srcId="{16ADC3BD-4BA3-459F-A791-24A949B977CF}" destId="{232A7D70-85C7-4949-9E79-DCF30B113FB1}" srcOrd="0" destOrd="0" presId="urn:microsoft.com/office/officeart/2005/8/layout/venn1"/>
    <dgm:cxn modelId="{8EEA765E-E62E-4AE6-99A5-BF0F31CDD8B4}" type="presOf" srcId="{05E05DFC-AAFB-4172-99D2-ACC68AF49794}" destId="{DA552F87-503D-4848-8491-39609A2DE5C1}" srcOrd="1" destOrd="0" presId="urn:microsoft.com/office/officeart/2005/8/layout/venn1"/>
    <dgm:cxn modelId="{79921051-84FE-45FA-B305-0FAE5CF65E1D}" type="presOf" srcId="{05E05DFC-AAFB-4172-99D2-ACC68AF49794}" destId="{163B6E8C-BACC-4A12-8323-51C13C5BA7FA}" srcOrd="0" destOrd="0" presId="urn:microsoft.com/office/officeart/2005/8/layout/venn1"/>
    <dgm:cxn modelId="{67B2B7F0-941E-4EB2-BE8C-F4DD74F69DAB}" srcId="{16ADC3BD-4BA3-459F-A791-24A949B977CF}" destId="{05E05DFC-AAFB-4172-99D2-ACC68AF49794}" srcOrd="1" destOrd="0" parTransId="{FBA47AF6-8B1B-4DE1-9BF3-E108A170687E}" sibTransId="{3529BE18-1ADC-4B3E-88F6-3302CF919436}"/>
    <dgm:cxn modelId="{CD5B439E-E936-43C8-8742-C61BB4AC59C7}" type="presOf" srcId="{72A7E945-5375-4B19-857A-DCBB735FB0BB}" destId="{00F0D0C3-45E3-47BA-B3E5-6EDBDE2412A2}" srcOrd="0" destOrd="0" presId="urn:microsoft.com/office/officeart/2005/8/layout/venn1"/>
    <dgm:cxn modelId="{015F6C2F-62B9-49E0-9EFA-ED3FC005D793}" type="presParOf" srcId="{232A7D70-85C7-4949-9E79-DCF30B113FB1}" destId="{55E83F14-FBE2-417E-9CA1-76FA32C0E186}" srcOrd="0" destOrd="0" presId="urn:microsoft.com/office/officeart/2005/8/layout/venn1"/>
    <dgm:cxn modelId="{2FC408CF-C3A9-4B1C-B824-12A56890E29D}" type="presParOf" srcId="{232A7D70-85C7-4949-9E79-DCF30B113FB1}" destId="{01D036D7-1B70-438D-AFBE-044D6690FC80}" srcOrd="1" destOrd="0" presId="urn:microsoft.com/office/officeart/2005/8/layout/venn1"/>
    <dgm:cxn modelId="{884670AF-9027-4D28-9F00-72FAE44FA093}" type="presParOf" srcId="{232A7D70-85C7-4949-9E79-DCF30B113FB1}" destId="{163B6E8C-BACC-4A12-8323-51C13C5BA7FA}" srcOrd="2" destOrd="0" presId="urn:microsoft.com/office/officeart/2005/8/layout/venn1"/>
    <dgm:cxn modelId="{DE99B0B0-0AE5-407E-9258-A947270EB69C}" type="presParOf" srcId="{232A7D70-85C7-4949-9E79-DCF30B113FB1}" destId="{DA552F87-503D-4848-8491-39609A2DE5C1}" srcOrd="3" destOrd="0" presId="urn:microsoft.com/office/officeart/2005/8/layout/venn1"/>
    <dgm:cxn modelId="{986732A1-8826-4445-8FC7-8BE07040D936}" type="presParOf" srcId="{232A7D70-85C7-4949-9E79-DCF30B113FB1}" destId="{00F0D0C3-45E3-47BA-B3E5-6EDBDE2412A2}" srcOrd="4" destOrd="0" presId="urn:microsoft.com/office/officeart/2005/8/layout/venn1"/>
    <dgm:cxn modelId="{A36B0755-0BA7-4228-AF2B-A5DBF1D916AC}" type="presParOf" srcId="{232A7D70-85C7-4949-9E79-DCF30B113FB1}" destId="{D73F3ABF-C835-4566-B317-EE44C4C4901C}"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D6FAD-A41C-45C9-BF1A-5C51B09A283C}" type="doc">
      <dgm:prSet loTypeId="urn:microsoft.com/office/officeart/2005/8/layout/process3" loCatId="process" qsTypeId="urn:microsoft.com/office/officeart/2005/8/quickstyle/simple5" qsCatId="simple" csTypeId="urn:microsoft.com/office/officeart/2005/8/colors/colorful4" csCatId="colorful" phldr="1"/>
      <dgm:spPr/>
      <dgm:t>
        <a:bodyPr/>
        <a:lstStyle/>
        <a:p>
          <a:endParaRPr lang="ru-RU"/>
        </a:p>
      </dgm:t>
    </dgm:pt>
    <dgm:pt modelId="{3AD28370-D128-429B-82C1-52A4086A23B6}">
      <dgm:prSet phldrT="[Текст]"/>
      <dgm:spPr/>
      <dgm:t>
        <a:bodyPr/>
        <a:lstStyle/>
        <a:p>
          <a:r>
            <a:rPr lang="ru-RU" dirty="0" smtClean="0"/>
            <a:t>Игры обсуждения</a:t>
          </a:r>
          <a:endParaRPr lang="ru-RU" dirty="0"/>
        </a:p>
      </dgm:t>
    </dgm:pt>
    <dgm:pt modelId="{36E6DF97-583D-49D3-A0D1-4E6051E0470F}" type="parTrans" cxnId="{3417333A-037A-42E1-9A93-E9C7AF3DDDD1}">
      <dgm:prSet/>
      <dgm:spPr/>
      <dgm:t>
        <a:bodyPr/>
        <a:lstStyle/>
        <a:p>
          <a:endParaRPr lang="ru-RU"/>
        </a:p>
      </dgm:t>
    </dgm:pt>
    <dgm:pt modelId="{D5A995A0-BD17-42C1-8F71-0B0CFB64E3C3}" type="sibTrans" cxnId="{3417333A-037A-42E1-9A93-E9C7AF3DDDD1}">
      <dgm:prSet/>
      <dgm:spPr/>
      <dgm:t>
        <a:bodyPr/>
        <a:lstStyle/>
        <a:p>
          <a:endParaRPr lang="ru-RU"/>
        </a:p>
      </dgm:t>
    </dgm:pt>
    <dgm:pt modelId="{0BB6B91E-A829-4105-9067-CD2DD02C24C5}">
      <dgm:prSet phldrT="[Текст]"/>
      <dgm:spPr/>
      <dgm:t>
        <a:bodyPr/>
        <a:lstStyle/>
        <a:p>
          <a:r>
            <a:rPr lang="ru-RU" dirty="0" smtClean="0"/>
            <a:t>Игры исследования</a:t>
          </a:r>
          <a:endParaRPr lang="ru-RU" dirty="0"/>
        </a:p>
      </dgm:t>
    </dgm:pt>
    <dgm:pt modelId="{1E6F658D-344F-4FD1-AB1C-A27A77F593E3}" type="parTrans" cxnId="{6C5C4C17-F3DA-4581-9779-D51CFD70B260}">
      <dgm:prSet/>
      <dgm:spPr/>
      <dgm:t>
        <a:bodyPr/>
        <a:lstStyle/>
        <a:p>
          <a:endParaRPr lang="ru-RU"/>
        </a:p>
      </dgm:t>
    </dgm:pt>
    <dgm:pt modelId="{DA18BB83-5EE6-4509-9E67-D57D155926C6}" type="sibTrans" cxnId="{6C5C4C17-F3DA-4581-9779-D51CFD70B260}">
      <dgm:prSet/>
      <dgm:spPr/>
      <dgm:t>
        <a:bodyPr/>
        <a:lstStyle/>
        <a:p>
          <a:endParaRPr lang="ru-RU"/>
        </a:p>
      </dgm:t>
    </dgm:pt>
    <dgm:pt modelId="{D282B525-409B-4160-957D-DC789177B279}">
      <dgm:prSet/>
      <dgm:spPr/>
      <dgm:t>
        <a:bodyPr/>
        <a:lstStyle/>
        <a:p>
          <a:r>
            <a:rPr lang="ru-RU" dirty="0" smtClean="0"/>
            <a:t>диспуты, симпозиумы ученых, круглые столы журналистов, телемосты и киностудии </a:t>
          </a:r>
          <a:endParaRPr lang="ru-RU" dirty="0"/>
        </a:p>
      </dgm:t>
    </dgm:pt>
    <dgm:pt modelId="{6D369BD9-2B59-4333-9D7B-11AF46A215BB}" type="parTrans" cxnId="{8E053C66-C51F-4ECA-8679-68976F92B418}">
      <dgm:prSet/>
      <dgm:spPr/>
      <dgm:t>
        <a:bodyPr/>
        <a:lstStyle/>
        <a:p>
          <a:endParaRPr lang="ru-RU"/>
        </a:p>
      </dgm:t>
    </dgm:pt>
    <dgm:pt modelId="{9AC18A3B-A4A5-4ED5-B5E7-005DBEC31DDE}" type="sibTrans" cxnId="{8E053C66-C51F-4ECA-8679-68976F92B418}">
      <dgm:prSet/>
      <dgm:spPr/>
      <dgm:t>
        <a:bodyPr/>
        <a:lstStyle/>
        <a:p>
          <a:endParaRPr lang="ru-RU"/>
        </a:p>
      </dgm:t>
    </dgm:pt>
    <dgm:pt modelId="{1CEAAD80-3268-49C4-8DF4-EDEFD0C95C67}">
      <dgm:prSet/>
      <dgm:spPr/>
      <dgm:t>
        <a:bodyPr/>
        <a:lstStyle/>
        <a:p>
          <a:r>
            <a:rPr lang="ru-RU" dirty="0" smtClean="0"/>
            <a:t>строится на воображаемой ситуации современности, изучающей прошлое, но в отличие от предыдущей формы, основана на индивидуальных действиях «героя» -ученика, который пишет письмо, очерк, школьный учебник, фрагмент книги.</a:t>
          </a:r>
          <a:endParaRPr lang="ru-RU" dirty="0"/>
        </a:p>
      </dgm:t>
    </dgm:pt>
    <dgm:pt modelId="{CD64A573-6678-4B44-A7C0-4F824B530137}" type="parTrans" cxnId="{8E935172-1173-425F-A39C-FE572C5E64F0}">
      <dgm:prSet/>
      <dgm:spPr/>
      <dgm:t>
        <a:bodyPr/>
        <a:lstStyle/>
        <a:p>
          <a:endParaRPr lang="ru-RU"/>
        </a:p>
      </dgm:t>
    </dgm:pt>
    <dgm:pt modelId="{D2887336-85E7-4F3B-9922-34177A5A16E1}" type="sibTrans" cxnId="{8E935172-1173-425F-A39C-FE572C5E64F0}">
      <dgm:prSet/>
      <dgm:spPr/>
      <dgm:t>
        <a:bodyPr/>
        <a:lstStyle/>
        <a:p>
          <a:endParaRPr lang="ru-RU"/>
        </a:p>
      </dgm:t>
    </dgm:pt>
    <dgm:pt modelId="{38864DA5-3360-4A17-A625-36A3E80CE04B}" type="pres">
      <dgm:prSet presAssocID="{7ECD6FAD-A41C-45C9-BF1A-5C51B09A283C}" presName="linearFlow" presStyleCnt="0">
        <dgm:presLayoutVars>
          <dgm:dir/>
          <dgm:animLvl val="lvl"/>
          <dgm:resizeHandles val="exact"/>
        </dgm:presLayoutVars>
      </dgm:prSet>
      <dgm:spPr/>
      <dgm:t>
        <a:bodyPr/>
        <a:lstStyle/>
        <a:p>
          <a:endParaRPr lang="ru-RU"/>
        </a:p>
      </dgm:t>
    </dgm:pt>
    <dgm:pt modelId="{4AE24ACD-DBF7-44E3-9234-5CB1B14E86CF}" type="pres">
      <dgm:prSet presAssocID="{3AD28370-D128-429B-82C1-52A4086A23B6}" presName="composite" presStyleCnt="0"/>
      <dgm:spPr/>
    </dgm:pt>
    <dgm:pt modelId="{3EA98249-1B2D-4EFE-B263-D325B4A05B89}" type="pres">
      <dgm:prSet presAssocID="{3AD28370-D128-429B-82C1-52A4086A23B6}" presName="parTx" presStyleLbl="node1" presStyleIdx="0" presStyleCnt="2">
        <dgm:presLayoutVars>
          <dgm:chMax val="0"/>
          <dgm:chPref val="0"/>
          <dgm:bulletEnabled val="1"/>
        </dgm:presLayoutVars>
      </dgm:prSet>
      <dgm:spPr/>
      <dgm:t>
        <a:bodyPr/>
        <a:lstStyle/>
        <a:p>
          <a:endParaRPr lang="ru-RU"/>
        </a:p>
      </dgm:t>
    </dgm:pt>
    <dgm:pt modelId="{842714A8-6318-4E30-A6BC-F107A4D664EC}" type="pres">
      <dgm:prSet presAssocID="{3AD28370-D128-429B-82C1-52A4086A23B6}" presName="parSh" presStyleLbl="node1" presStyleIdx="0" presStyleCnt="2" custScaleX="105399" custScaleY="116714"/>
      <dgm:spPr/>
      <dgm:t>
        <a:bodyPr/>
        <a:lstStyle/>
        <a:p>
          <a:endParaRPr lang="ru-RU"/>
        </a:p>
      </dgm:t>
    </dgm:pt>
    <dgm:pt modelId="{C3543354-622F-4533-996A-BF449AD40477}" type="pres">
      <dgm:prSet presAssocID="{3AD28370-D128-429B-82C1-52A4086A23B6}" presName="desTx" presStyleLbl="fgAcc1" presStyleIdx="0" presStyleCnt="2">
        <dgm:presLayoutVars>
          <dgm:bulletEnabled val="1"/>
        </dgm:presLayoutVars>
      </dgm:prSet>
      <dgm:spPr/>
      <dgm:t>
        <a:bodyPr/>
        <a:lstStyle/>
        <a:p>
          <a:endParaRPr lang="ru-RU"/>
        </a:p>
      </dgm:t>
    </dgm:pt>
    <dgm:pt modelId="{CA349768-9B4A-42DD-9E9E-EBC835C41D86}" type="pres">
      <dgm:prSet presAssocID="{D5A995A0-BD17-42C1-8F71-0B0CFB64E3C3}" presName="sibTrans" presStyleLbl="sibTrans2D1" presStyleIdx="0" presStyleCnt="1"/>
      <dgm:spPr>
        <a:prstGeom prst="leftRightArrow">
          <a:avLst/>
        </a:prstGeom>
      </dgm:spPr>
      <dgm:t>
        <a:bodyPr/>
        <a:lstStyle/>
        <a:p>
          <a:endParaRPr lang="ru-RU"/>
        </a:p>
      </dgm:t>
    </dgm:pt>
    <dgm:pt modelId="{A9956F18-7E0D-4D60-AB76-601162B1E219}" type="pres">
      <dgm:prSet presAssocID="{D5A995A0-BD17-42C1-8F71-0B0CFB64E3C3}" presName="connTx" presStyleLbl="sibTrans2D1" presStyleIdx="0" presStyleCnt="1"/>
      <dgm:spPr/>
      <dgm:t>
        <a:bodyPr/>
        <a:lstStyle/>
        <a:p>
          <a:endParaRPr lang="ru-RU"/>
        </a:p>
      </dgm:t>
    </dgm:pt>
    <dgm:pt modelId="{9B2E2CFE-BAD6-4CD5-A22B-3AB1E4B6C4AA}" type="pres">
      <dgm:prSet presAssocID="{0BB6B91E-A829-4105-9067-CD2DD02C24C5}" presName="composite" presStyleCnt="0"/>
      <dgm:spPr/>
    </dgm:pt>
    <dgm:pt modelId="{CB58FF63-DD2B-4872-9B70-B2F023D57CE5}" type="pres">
      <dgm:prSet presAssocID="{0BB6B91E-A829-4105-9067-CD2DD02C24C5}" presName="parTx" presStyleLbl="node1" presStyleIdx="0" presStyleCnt="2">
        <dgm:presLayoutVars>
          <dgm:chMax val="0"/>
          <dgm:chPref val="0"/>
          <dgm:bulletEnabled val="1"/>
        </dgm:presLayoutVars>
      </dgm:prSet>
      <dgm:spPr/>
      <dgm:t>
        <a:bodyPr/>
        <a:lstStyle/>
        <a:p>
          <a:endParaRPr lang="ru-RU"/>
        </a:p>
      </dgm:t>
    </dgm:pt>
    <dgm:pt modelId="{1EA1546F-86AF-4F9D-90E5-F8EEA24D5AE2}" type="pres">
      <dgm:prSet presAssocID="{0BB6B91E-A829-4105-9067-CD2DD02C24C5}" presName="parSh" presStyleLbl="node1" presStyleIdx="1" presStyleCnt="2" custScaleY="118929"/>
      <dgm:spPr/>
      <dgm:t>
        <a:bodyPr/>
        <a:lstStyle/>
        <a:p>
          <a:endParaRPr lang="ru-RU"/>
        </a:p>
      </dgm:t>
    </dgm:pt>
    <dgm:pt modelId="{4C02B5F3-02CA-4446-AB4E-7CBA13FDCCFF}" type="pres">
      <dgm:prSet presAssocID="{0BB6B91E-A829-4105-9067-CD2DD02C24C5}" presName="desTx" presStyleLbl="fgAcc1" presStyleIdx="1" presStyleCnt="2">
        <dgm:presLayoutVars>
          <dgm:bulletEnabled val="1"/>
        </dgm:presLayoutVars>
      </dgm:prSet>
      <dgm:spPr/>
      <dgm:t>
        <a:bodyPr/>
        <a:lstStyle/>
        <a:p>
          <a:endParaRPr lang="ru-RU"/>
        </a:p>
      </dgm:t>
    </dgm:pt>
  </dgm:ptLst>
  <dgm:cxnLst>
    <dgm:cxn modelId="{E1F136C6-C924-4D8D-9A0D-FCCA6A2D48D5}" type="presOf" srcId="{3AD28370-D128-429B-82C1-52A4086A23B6}" destId="{842714A8-6318-4E30-A6BC-F107A4D664EC}" srcOrd="1" destOrd="0" presId="urn:microsoft.com/office/officeart/2005/8/layout/process3"/>
    <dgm:cxn modelId="{3417333A-037A-42E1-9A93-E9C7AF3DDDD1}" srcId="{7ECD6FAD-A41C-45C9-BF1A-5C51B09A283C}" destId="{3AD28370-D128-429B-82C1-52A4086A23B6}" srcOrd="0" destOrd="0" parTransId="{36E6DF97-583D-49D3-A0D1-4E6051E0470F}" sibTransId="{D5A995A0-BD17-42C1-8F71-0B0CFB64E3C3}"/>
    <dgm:cxn modelId="{4F77DBD9-13AD-4DDF-9E1D-6DA3E0AE6EBA}" type="presOf" srcId="{1CEAAD80-3268-49C4-8DF4-EDEFD0C95C67}" destId="{4C02B5F3-02CA-4446-AB4E-7CBA13FDCCFF}" srcOrd="0" destOrd="0" presId="urn:microsoft.com/office/officeart/2005/8/layout/process3"/>
    <dgm:cxn modelId="{04DBA36B-D5A1-445A-8F38-921A0532F612}" type="presOf" srcId="{3AD28370-D128-429B-82C1-52A4086A23B6}" destId="{3EA98249-1B2D-4EFE-B263-D325B4A05B89}" srcOrd="0" destOrd="0" presId="urn:microsoft.com/office/officeart/2005/8/layout/process3"/>
    <dgm:cxn modelId="{559A5A0E-EEC6-43F2-853B-E246B01B6F41}" type="presOf" srcId="{0BB6B91E-A829-4105-9067-CD2DD02C24C5}" destId="{CB58FF63-DD2B-4872-9B70-B2F023D57CE5}" srcOrd="0" destOrd="0" presId="urn:microsoft.com/office/officeart/2005/8/layout/process3"/>
    <dgm:cxn modelId="{77575062-164D-4ACC-9C5D-488B965BEE6B}" type="presOf" srcId="{D5A995A0-BD17-42C1-8F71-0B0CFB64E3C3}" destId="{A9956F18-7E0D-4D60-AB76-601162B1E219}" srcOrd="1" destOrd="0" presId="urn:microsoft.com/office/officeart/2005/8/layout/process3"/>
    <dgm:cxn modelId="{269AFBB8-43D7-4E90-B4D2-F87618AE5597}" type="presOf" srcId="{7ECD6FAD-A41C-45C9-BF1A-5C51B09A283C}" destId="{38864DA5-3360-4A17-A625-36A3E80CE04B}" srcOrd="0" destOrd="0" presId="urn:microsoft.com/office/officeart/2005/8/layout/process3"/>
    <dgm:cxn modelId="{6C5C4C17-F3DA-4581-9779-D51CFD70B260}" srcId="{7ECD6FAD-A41C-45C9-BF1A-5C51B09A283C}" destId="{0BB6B91E-A829-4105-9067-CD2DD02C24C5}" srcOrd="1" destOrd="0" parTransId="{1E6F658D-344F-4FD1-AB1C-A27A77F593E3}" sibTransId="{DA18BB83-5EE6-4509-9E67-D57D155926C6}"/>
    <dgm:cxn modelId="{C6CB0B65-05CF-4B3B-BBE6-DA7EB2B4EE5B}" type="presOf" srcId="{0BB6B91E-A829-4105-9067-CD2DD02C24C5}" destId="{1EA1546F-86AF-4F9D-90E5-F8EEA24D5AE2}" srcOrd="1" destOrd="0" presId="urn:microsoft.com/office/officeart/2005/8/layout/process3"/>
    <dgm:cxn modelId="{8E935172-1173-425F-A39C-FE572C5E64F0}" srcId="{0BB6B91E-A829-4105-9067-CD2DD02C24C5}" destId="{1CEAAD80-3268-49C4-8DF4-EDEFD0C95C67}" srcOrd="0" destOrd="0" parTransId="{CD64A573-6678-4B44-A7C0-4F824B530137}" sibTransId="{D2887336-85E7-4F3B-9922-34177A5A16E1}"/>
    <dgm:cxn modelId="{7F647229-DA36-4B22-BFFD-B0289AFBCBFB}" type="presOf" srcId="{D5A995A0-BD17-42C1-8F71-0B0CFB64E3C3}" destId="{CA349768-9B4A-42DD-9E9E-EBC835C41D86}" srcOrd="0" destOrd="0" presId="urn:microsoft.com/office/officeart/2005/8/layout/process3"/>
    <dgm:cxn modelId="{90D00CE3-17BA-43C4-B86B-1FDCAFE52E70}" type="presOf" srcId="{D282B525-409B-4160-957D-DC789177B279}" destId="{C3543354-622F-4533-996A-BF449AD40477}" srcOrd="0" destOrd="0" presId="urn:microsoft.com/office/officeart/2005/8/layout/process3"/>
    <dgm:cxn modelId="{8E053C66-C51F-4ECA-8679-68976F92B418}" srcId="{3AD28370-D128-429B-82C1-52A4086A23B6}" destId="{D282B525-409B-4160-957D-DC789177B279}" srcOrd="0" destOrd="0" parTransId="{6D369BD9-2B59-4333-9D7B-11AF46A215BB}" sibTransId="{9AC18A3B-A4A5-4ED5-B5E7-005DBEC31DDE}"/>
    <dgm:cxn modelId="{EAC2E2B1-AE9D-4F9A-A0DA-FECF88F17DFB}" type="presParOf" srcId="{38864DA5-3360-4A17-A625-36A3E80CE04B}" destId="{4AE24ACD-DBF7-44E3-9234-5CB1B14E86CF}" srcOrd="0" destOrd="0" presId="urn:microsoft.com/office/officeart/2005/8/layout/process3"/>
    <dgm:cxn modelId="{C00C0C42-40DC-431E-8293-4E09170922E8}" type="presParOf" srcId="{4AE24ACD-DBF7-44E3-9234-5CB1B14E86CF}" destId="{3EA98249-1B2D-4EFE-B263-D325B4A05B89}" srcOrd="0" destOrd="0" presId="urn:microsoft.com/office/officeart/2005/8/layout/process3"/>
    <dgm:cxn modelId="{F1252914-E1F3-42FB-93EF-5A7B10D98653}" type="presParOf" srcId="{4AE24ACD-DBF7-44E3-9234-5CB1B14E86CF}" destId="{842714A8-6318-4E30-A6BC-F107A4D664EC}" srcOrd="1" destOrd="0" presId="urn:microsoft.com/office/officeart/2005/8/layout/process3"/>
    <dgm:cxn modelId="{89E3735C-2AA7-49CB-B125-32210DD751AA}" type="presParOf" srcId="{4AE24ACD-DBF7-44E3-9234-5CB1B14E86CF}" destId="{C3543354-622F-4533-996A-BF449AD40477}" srcOrd="2" destOrd="0" presId="urn:microsoft.com/office/officeart/2005/8/layout/process3"/>
    <dgm:cxn modelId="{12C836F7-4104-4C29-9197-B964BF7010BA}" type="presParOf" srcId="{38864DA5-3360-4A17-A625-36A3E80CE04B}" destId="{CA349768-9B4A-42DD-9E9E-EBC835C41D86}" srcOrd="1" destOrd="0" presId="urn:microsoft.com/office/officeart/2005/8/layout/process3"/>
    <dgm:cxn modelId="{5D1495F4-6EF1-44F1-86E1-40E07AFA4B1C}" type="presParOf" srcId="{CA349768-9B4A-42DD-9E9E-EBC835C41D86}" destId="{A9956F18-7E0D-4D60-AB76-601162B1E219}" srcOrd="0" destOrd="0" presId="urn:microsoft.com/office/officeart/2005/8/layout/process3"/>
    <dgm:cxn modelId="{4A4CDC67-FB1E-489E-A8C7-EB5136A0E5C1}" type="presParOf" srcId="{38864DA5-3360-4A17-A625-36A3E80CE04B}" destId="{9B2E2CFE-BAD6-4CD5-A22B-3AB1E4B6C4AA}" srcOrd="2" destOrd="0" presId="urn:microsoft.com/office/officeart/2005/8/layout/process3"/>
    <dgm:cxn modelId="{9F4ABB80-D5E8-433C-B42A-730EAB13E95F}" type="presParOf" srcId="{9B2E2CFE-BAD6-4CD5-A22B-3AB1E4B6C4AA}" destId="{CB58FF63-DD2B-4872-9B70-B2F023D57CE5}" srcOrd="0" destOrd="0" presId="urn:microsoft.com/office/officeart/2005/8/layout/process3"/>
    <dgm:cxn modelId="{EA5C4786-B105-45BD-86EB-31183392DFDA}" type="presParOf" srcId="{9B2E2CFE-BAD6-4CD5-A22B-3AB1E4B6C4AA}" destId="{1EA1546F-86AF-4F9D-90E5-F8EEA24D5AE2}" srcOrd="1" destOrd="0" presId="urn:microsoft.com/office/officeart/2005/8/layout/process3"/>
    <dgm:cxn modelId="{65D89CA6-0821-46A3-A77C-BC5A0CC21344}" type="presParOf" srcId="{9B2E2CFE-BAD6-4CD5-A22B-3AB1E4B6C4AA}" destId="{4C02B5F3-02CA-4446-AB4E-7CBA13FDCCFF}"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7CF25-27EE-47F7-BEC2-B883454AA11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ru-RU"/>
        </a:p>
      </dgm:t>
    </dgm:pt>
    <dgm:pt modelId="{FA404064-118A-43F0-9B66-241AD265ED5D}">
      <dgm:prSet phldrT="[Текст]"/>
      <dgm:spPr/>
      <dgm:t>
        <a:bodyPr/>
        <a:lstStyle/>
        <a:p>
          <a:r>
            <a:rPr lang="ru-RU" dirty="0" smtClean="0"/>
            <a:t>Ролевые игры</a:t>
          </a:r>
          <a:endParaRPr lang="ru-RU" dirty="0"/>
        </a:p>
      </dgm:t>
    </dgm:pt>
    <dgm:pt modelId="{3226ED79-76D8-4C40-B8BA-0EB330143723}" type="parTrans" cxnId="{1912DF29-1C9F-4BC8-8EB4-B2E10055CBAA}">
      <dgm:prSet/>
      <dgm:spPr/>
      <dgm:t>
        <a:bodyPr/>
        <a:lstStyle/>
        <a:p>
          <a:endParaRPr lang="ru-RU"/>
        </a:p>
      </dgm:t>
    </dgm:pt>
    <dgm:pt modelId="{E9E59B75-8CFE-43B4-81EB-481EA2BE4F90}" type="sibTrans" cxnId="{1912DF29-1C9F-4BC8-8EB4-B2E10055CBAA}">
      <dgm:prSet/>
      <dgm:spPr/>
      <dgm:t>
        <a:bodyPr/>
        <a:lstStyle/>
        <a:p>
          <a:endParaRPr lang="ru-RU"/>
        </a:p>
      </dgm:t>
    </dgm:pt>
    <dgm:pt modelId="{0A437010-2525-4F97-93C8-6B95968DEBCC}">
      <dgm:prSet phldrT="[Текст]"/>
      <dgm:spPr/>
      <dgm:t>
        <a:bodyPr/>
        <a:lstStyle/>
        <a:p>
          <a:r>
            <a:rPr lang="ru-RU" dirty="0" smtClean="0"/>
            <a:t>Групповые дискуссии</a:t>
          </a:r>
          <a:endParaRPr lang="ru-RU" dirty="0"/>
        </a:p>
      </dgm:t>
    </dgm:pt>
    <dgm:pt modelId="{78288497-A561-46BF-B2F9-5CEC1B3E6EF0}" type="parTrans" cxnId="{4BD6D3C5-AA9E-44E0-AAC1-074D0CC28C08}">
      <dgm:prSet/>
      <dgm:spPr/>
      <dgm:t>
        <a:bodyPr/>
        <a:lstStyle/>
        <a:p>
          <a:endParaRPr lang="ru-RU"/>
        </a:p>
      </dgm:t>
    </dgm:pt>
    <dgm:pt modelId="{C5FA964B-26D8-4AC8-9ED2-B2EEB1C6ADCC}" type="sibTrans" cxnId="{4BD6D3C5-AA9E-44E0-AAC1-074D0CC28C08}">
      <dgm:prSet/>
      <dgm:spPr/>
      <dgm:t>
        <a:bodyPr/>
        <a:lstStyle/>
        <a:p>
          <a:endParaRPr lang="ru-RU"/>
        </a:p>
      </dgm:t>
    </dgm:pt>
    <dgm:pt modelId="{02A5B67D-0002-4C4F-AE6A-7901790A7C3B}">
      <dgm:prSet phldrT="[Текст]"/>
      <dgm:spPr/>
      <dgm:t>
        <a:bodyPr/>
        <a:lstStyle/>
        <a:p>
          <a:r>
            <a:rPr lang="ru-RU" dirty="0" smtClean="0"/>
            <a:t>Имитационные игры</a:t>
          </a:r>
          <a:endParaRPr lang="ru-RU" dirty="0"/>
        </a:p>
      </dgm:t>
    </dgm:pt>
    <dgm:pt modelId="{824B8645-1163-4A60-834E-F773B69DE237}" type="parTrans" cxnId="{1BEEBEB1-9B92-4968-A306-4080F1EB9CE2}">
      <dgm:prSet/>
      <dgm:spPr/>
      <dgm:t>
        <a:bodyPr/>
        <a:lstStyle/>
        <a:p>
          <a:endParaRPr lang="ru-RU"/>
        </a:p>
      </dgm:t>
    </dgm:pt>
    <dgm:pt modelId="{783DF34E-7475-4C8F-9369-44819F4EE6E1}" type="sibTrans" cxnId="{1BEEBEB1-9B92-4968-A306-4080F1EB9CE2}">
      <dgm:prSet/>
      <dgm:spPr/>
      <dgm:t>
        <a:bodyPr/>
        <a:lstStyle/>
        <a:p>
          <a:endParaRPr lang="ru-RU"/>
        </a:p>
      </dgm:t>
    </dgm:pt>
    <dgm:pt modelId="{F01C7E9E-016F-4E18-9140-19154D0025AA}">
      <dgm:prSet phldrT="[Текст]"/>
      <dgm:spPr/>
      <dgm:t>
        <a:bodyPr/>
        <a:lstStyle/>
        <a:p>
          <a:r>
            <a:rPr lang="ru-RU" dirty="0" smtClean="0"/>
            <a:t>Инновационные игры </a:t>
          </a:r>
          <a:endParaRPr lang="ru-RU" dirty="0"/>
        </a:p>
      </dgm:t>
    </dgm:pt>
    <dgm:pt modelId="{FC1C4FC1-A7E8-4EF6-ACFC-86570EEB5057}" type="parTrans" cxnId="{D098A470-5103-459F-AE6C-0D028B6D7907}">
      <dgm:prSet/>
      <dgm:spPr/>
      <dgm:t>
        <a:bodyPr/>
        <a:lstStyle/>
        <a:p>
          <a:endParaRPr lang="ru-RU"/>
        </a:p>
      </dgm:t>
    </dgm:pt>
    <dgm:pt modelId="{251E774C-974E-4E54-BC4B-53CCB1F5E094}" type="sibTrans" cxnId="{D098A470-5103-459F-AE6C-0D028B6D7907}">
      <dgm:prSet/>
      <dgm:spPr/>
      <dgm:t>
        <a:bodyPr/>
        <a:lstStyle/>
        <a:p>
          <a:endParaRPr lang="ru-RU"/>
        </a:p>
      </dgm:t>
    </dgm:pt>
    <dgm:pt modelId="{69FADD3C-8BF9-4301-BF22-00DAE7C84609}">
      <dgm:prSet phldrT="[Текст]"/>
      <dgm:spPr/>
      <dgm:t>
        <a:bodyPr/>
        <a:lstStyle/>
        <a:p>
          <a:r>
            <a:rPr lang="ru-RU" dirty="0" smtClean="0"/>
            <a:t>Ансамблевые игры</a:t>
          </a:r>
          <a:endParaRPr lang="ru-RU" dirty="0"/>
        </a:p>
      </dgm:t>
    </dgm:pt>
    <dgm:pt modelId="{E7422B4F-F28E-4136-8F1C-01C289712CAF}" type="parTrans" cxnId="{17CE5862-8D82-4F14-923C-294B8FAE10A3}">
      <dgm:prSet/>
      <dgm:spPr/>
      <dgm:t>
        <a:bodyPr/>
        <a:lstStyle/>
        <a:p>
          <a:endParaRPr lang="ru-RU"/>
        </a:p>
      </dgm:t>
    </dgm:pt>
    <dgm:pt modelId="{EC4A7938-F0ED-4B00-AF1B-6C8C6D18F394}" type="sibTrans" cxnId="{17CE5862-8D82-4F14-923C-294B8FAE10A3}">
      <dgm:prSet/>
      <dgm:spPr/>
      <dgm:t>
        <a:bodyPr/>
        <a:lstStyle/>
        <a:p>
          <a:endParaRPr lang="ru-RU"/>
        </a:p>
      </dgm:t>
    </dgm:pt>
    <dgm:pt modelId="{87865DDF-9E16-4D70-AFC9-4D485ABD59EB}" type="pres">
      <dgm:prSet presAssocID="{11C7CF25-27EE-47F7-BEC2-B883454AA11F}" presName="diagram" presStyleCnt="0">
        <dgm:presLayoutVars>
          <dgm:dir/>
          <dgm:resizeHandles val="exact"/>
        </dgm:presLayoutVars>
      </dgm:prSet>
      <dgm:spPr/>
      <dgm:t>
        <a:bodyPr/>
        <a:lstStyle/>
        <a:p>
          <a:endParaRPr lang="ru-RU"/>
        </a:p>
      </dgm:t>
    </dgm:pt>
    <dgm:pt modelId="{A42A6B97-FDAF-45B4-973B-659694763B3D}" type="pres">
      <dgm:prSet presAssocID="{FA404064-118A-43F0-9B66-241AD265ED5D}" presName="node" presStyleLbl="node1" presStyleIdx="0" presStyleCnt="5" custScaleY="137041">
        <dgm:presLayoutVars>
          <dgm:bulletEnabled val="1"/>
        </dgm:presLayoutVars>
      </dgm:prSet>
      <dgm:spPr/>
      <dgm:t>
        <a:bodyPr/>
        <a:lstStyle/>
        <a:p>
          <a:endParaRPr lang="ru-RU"/>
        </a:p>
      </dgm:t>
    </dgm:pt>
    <dgm:pt modelId="{05397AA3-F163-4774-AE34-44B2DAAC7EDB}" type="pres">
      <dgm:prSet presAssocID="{E9E59B75-8CFE-43B4-81EB-481EA2BE4F90}" presName="sibTrans" presStyleCnt="0"/>
      <dgm:spPr/>
      <dgm:t>
        <a:bodyPr/>
        <a:lstStyle/>
        <a:p>
          <a:endParaRPr lang="ru-RU"/>
        </a:p>
      </dgm:t>
    </dgm:pt>
    <dgm:pt modelId="{0D82D340-A276-406C-A89B-B5581122B70A}" type="pres">
      <dgm:prSet presAssocID="{0A437010-2525-4F97-93C8-6B95968DEBCC}" presName="node" presStyleLbl="node1" presStyleIdx="1" presStyleCnt="5" custScaleY="141374" custLinFactNeighborX="3146" custLinFactNeighborY="-1048">
        <dgm:presLayoutVars>
          <dgm:bulletEnabled val="1"/>
        </dgm:presLayoutVars>
      </dgm:prSet>
      <dgm:spPr/>
      <dgm:t>
        <a:bodyPr/>
        <a:lstStyle/>
        <a:p>
          <a:endParaRPr lang="ru-RU"/>
        </a:p>
      </dgm:t>
    </dgm:pt>
    <dgm:pt modelId="{26CA8E2B-8519-4DE2-BFBB-0DC3F29FD372}" type="pres">
      <dgm:prSet presAssocID="{C5FA964B-26D8-4AC8-9ED2-B2EEB1C6ADCC}" presName="sibTrans" presStyleCnt="0"/>
      <dgm:spPr/>
      <dgm:t>
        <a:bodyPr/>
        <a:lstStyle/>
        <a:p>
          <a:endParaRPr lang="ru-RU"/>
        </a:p>
      </dgm:t>
    </dgm:pt>
    <dgm:pt modelId="{027FA68B-0614-4A16-B5F3-BFAAC5FA2C3F}" type="pres">
      <dgm:prSet presAssocID="{02A5B67D-0002-4C4F-AE6A-7901790A7C3B}" presName="node" presStyleLbl="node1" presStyleIdx="2" presStyleCnt="5" custScaleX="106491" custScaleY="137242">
        <dgm:presLayoutVars>
          <dgm:bulletEnabled val="1"/>
        </dgm:presLayoutVars>
      </dgm:prSet>
      <dgm:spPr/>
      <dgm:t>
        <a:bodyPr/>
        <a:lstStyle/>
        <a:p>
          <a:endParaRPr lang="ru-RU"/>
        </a:p>
      </dgm:t>
    </dgm:pt>
    <dgm:pt modelId="{124D794C-B56D-4DBD-A9BD-F8B87684CA67}" type="pres">
      <dgm:prSet presAssocID="{783DF34E-7475-4C8F-9369-44819F4EE6E1}" presName="sibTrans" presStyleCnt="0"/>
      <dgm:spPr/>
      <dgm:t>
        <a:bodyPr/>
        <a:lstStyle/>
        <a:p>
          <a:endParaRPr lang="ru-RU"/>
        </a:p>
      </dgm:t>
    </dgm:pt>
    <dgm:pt modelId="{6997FF0E-21FA-4B52-A43E-3DCB3754952E}" type="pres">
      <dgm:prSet presAssocID="{F01C7E9E-016F-4E18-9140-19154D0025AA}" presName="node" presStyleLbl="node1" presStyleIdx="3" presStyleCnt="5" custScaleY="145691" custLinFactNeighborX="-54735" custLinFactNeighborY="-4194">
        <dgm:presLayoutVars>
          <dgm:bulletEnabled val="1"/>
        </dgm:presLayoutVars>
      </dgm:prSet>
      <dgm:spPr/>
      <dgm:t>
        <a:bodyPr/>
        <a:lstStyle/>
        <a:p>
          <a:endParaRPr lang="ru-RU"/>
        </a:p>
      </dgm:t>
    </dgm:pt>
    <dgm:pt modelId="{D88CF3E2-B6A1-4B5F-B596-26A84AF1450F}" type="pres">
      <dgm:prSet presAssocID="{251E774C-974E-4E54-BC4B-53CCB1F5E094}" presName="sibTrans" presStyleCnt="0"/>
      <dgm:spPr/>
      <dgm:t>
        <a:bodyPr/>
        <a:lstStyle/>
        <a:p>
          <a:endParaRPr lang="ru-RU"/>
        </a:p>
      </dgm:t>
    </dgm:pt>
    <dgm:pt modelId="{525E8BE3-BA4A-45A0-9EEF-5BE7466D61C7}" type="pres">
      <dgm:prSet presAssocID="{69FADD3C-8BF9-4301-BF22-00DAE7C84609}" presName="node" presStyleLbl="node1" presStyleIdx="4" presStyleCnt="5" custScaleY="143780" custLinFactNeighborX="58510" custLinFactNeighborY="-3146">
        <dgm:presLayoutVars>
          <dgm:bulletEnabled val="1"/>
        </dgm:presLayoutVars>
      </dgm:prSet>
      <dgm:spPr/>
      <dgm:t>
        <a:bodyPr/>
        <a:lstStyle/>
        <a:p>
          <a:endParaRPr lang="ru-RU"/>
        </a:p>
      </dgm:t>
    </dgm:pt>
  </dgm:ptLst>
  <dgm:cxnLst>
    <dgm:cxn modelId="{184CBF78-5F01-4DFD-942D-600045726ED9}" type="presOf" srcId="{F01C7E9E-016F-4E18-9140-19154D0025AA}" destId="{6997FF0E-21FA-4B52-A43E-3DCB3754952E}" srcOrd="0" destOrd="0" presId="urn:microsoft.com/office/officeart/2005/8/layout/default"/>
    <dgm:cxn modelId="{31155A3D-250E-4D33-98B2-986D4F87E37A}" type="presOf" srcId="{0A437010-2525-4F97-93C8-6B95968DEBCC}" destId="{0D82D340-A276-406C-A89B-B5581122B70A}" srcOrd="0" destOrd="0" presId="urn:microsoft.com/office/officeart/2005/8/layout/default"/>
    <dgm:cxn modelId="{1912DF29-1C9F-4BC8-8EB4-B2E10055CBAA}" srcId="{11C7CF25-27EE-47F7-BEC2-B883454AA11F}" destId="{FA404064-118A-43F0-9B66-241AD265ED5D}" srcOrd="0" destOrd="0" parTransId="{3226ED79-76D8-4C40-B8BA-0EB330143723}" sibTransId="{E9E59B75-8CFE-43B4-81EB-481EA2BE4F90}"/>
    <dgm:cxn modelId="{9F0C8C26-B847-41E9-90CC-DE835E74AD28}" type="presOf" srcId="{69FADD3C-8BF9-4301-BF22-00DAE7C84609}" destId="{525E8BE3-BA4A-45A0-9EEF-5BE7466D61C7}" srcOrd="0" destOrd="0" presId="urn:microsoft.com/office/officeart/2005/8/layout/default"/>
    <dgm:cxn modelId="{1BEEBEB1-9B92-4968-A306-4080F1EB9CE2}" srcId="{11C7CF25-27EE-47F7-BEC2-B883454AA11F}" destId="{02A5B67D-0002-4C4F-AE6A-7901790A7C3B}" srcOrd="2" destOrd="0" parTransId="{824B8645-1163-4A60-834E-F773B69DE237}" sibTransId="{783DF34E-7475-4C8F-9369-44819F4EE6E1}"/>
    <dgm:cxn modelId="{17CE5862-8D82-4F14-923C-294B8FAE10A3}" srcId="{11C7CF25-27EE-47F7-BEC2-B883454AA11F}" destId="{69FADD3C-8BF9-4301-BF22-00DAE7C84609}" srcOrd="4" destOrd="0" parTransId="{E7422B4F-F28E-4136-8F1C-01C289712CAF}" sibTransId="{EC4A7938-F0ED-4B00-AF1B-6C8C6D18F394}"/>
    <dgm:cxn modelId="{1704A6E9-EB4B-4EEE-8F7D-1424AE028462}" type="presOf" srcId="{02A5B67D-0002-4C4F-AE6A-7901790A7C3B}" destId="{027FA68B-0614-4A16-B5F3-BFAAC5FA2C3F}" srcOrd="0" destOrd="0" presId="urn:microsoft.com/office/officeart/2005/8/layout/default"/>
    <dgm:cxn modelId="{7961B48C-6E2A-4D0B-9ACE-7792DEF7E96D}" type="presOf" srcId="{FA404064-118A-43F0-9B66-241AD265ED5D}" destId="{A42A6B97-FDAF-45B4-973B-659694763B3D}" srcOrd="0" destOrd="0" presId="urn:microsoft.com/office/officeart/2005/8/layout/default"/>
    <dgm:cxn modelId="{4BD6D3C5-AA9E-44E0-AAC1-074D0CC28C08}" srcId="{11C7CF25-27EE-47F7-BEC2-B883454AA11F}" destId="{0A437010-2525-4F97-93C8-6B95968DEBCC}" srcOrd="1" destOrd="0" parTransId="{78288497-A561-46BF-B2F9-5CEC1B3E6EF0}" sibTransId="{C5FA964B-26D8-4AC8-9ED2-B2EEB1C6ADCC}"/>
    <dgm:cxn modelId="{D816287E-574C-4D20-8EA2-5C07B2A9F4C3}" type="presOf" srcId="{11C7CF25-27EE-47F7-BEC2-B883454AA11F}" destId="{87865DDF-9E16-4D70-AFC9-4D485ABD59EB}" srcOrd="0" destOrd="0" presId="urn:microsoft.com/office/officeart/2005/8/layout/default"/>
    <dgm:cxn modelId="{D098A470-5103-459F-AE6C-0D028B6D7907}" srcId="{11C7CF25-27EE-47F7-BEC2-B883454AA11F}" destId="{F01C7E9E-016F-4E18-9140-19154D0025AA}" srcOrd="3" destOrd="0" parTransId="{FC1C4FC1-A7E8-4EF6-ACFC-86570EEB5057}" sibTransId="{251E774C-974E-4E54-BC4B-53CCB1F5E094}"/>
    <dgm:cxn modelId="{3B4221E4-470A-4B2B-9B67-9C0D150402E7}" type="presParOf" srcId="{87865DDF-9E16-4D70-AFC9-4D485ABD59EB}" destId="{A42A6B97-FDAF-45B4-973B-659694763B3D}" srcOrd="0" destOrd="0" presId="urn:microsoft.com/office/officeart/2005/8/layout/default"/>
    <dgm:cxn modelId="{26D04459-7FA9-4125-98D6-8D1EDE10B1FA}" type="presParOf" srcId="{87865DDF-9E16-4D70-AFC9-4D485ABD59EB}" destId="{05397AA3-F163-4774-AE34-44B2DAAC7EDB}" srcOrd="1" destOrd="0" presId="urn:microsoft.com/office/officeart/2005/8/layout/default"/>
    <dgm:cxn modelId="{98DD9A78-2719-4820-BECE-EFDC27028BED}" type="presParOf" srcId="{87865DDF-9E16-4D70-AFC9-4D485ABD59EB}" destId="{0D82D340-A276-406C-A89B-B5581122B70A}" srcOrd="2" destOrd="0" presId="urn:microsoft.com/office/officeart/2005/8/layout/default"/>
    <dgm:cxn modelId="{B5D543F5-A670-4947-AF89-BBE0C6AA5FF6}" type="presParOf" srcId="{87865DDF-9E16-4D70-AFC9-4D485ABD59EB}" destId="{26CA8E2B-8519-4DE2-BFBB-0DC3F29FD372}" srcOrd="3" destOrd="0" presId="urn:microsoft.com/office/officeart/2005/8/layout/default"/>
    <dgm:cxn modelId="{3F7FF2E5-BC56-48EE-8CBE-E9BC957D1761}" type="presParOf" srcId="{87865DDF-9E16-4D70-AFC9-4D485ABD59EB}" destId="{027FA68B-0614-4A16-B5F3-BFAAC5FA2C3F}" srcOrd="4" destOrd="0" presId="urn:microsoft.com/office/officeart/2005/8/layout/default"/>
    <dgm:cxn modelId="{A3E2743C-CEE1-4F1C-8CE2-1686DC9630A9}" type="presParOf" srcId="{87865DDF-9E16-4D70-AFC9-4D485ABD59EB}" destId="{124D794C-B56D-4DBD-A9BD-F8B87684CA67}" srcOrd="5" destOrd="0" presId="urn:microsoft.com/office/officeart/2005/8/layout/default"/>
    <dgm:cxn modelId="{CAA8B2F5-A3D0-4C12-9661-8FFC516FA39B}" type="presParOf" srcId="{87865DDF-9E16-4D70-AFC9-4D485ABD59EB}" destId="{6997FF0E-21FA-4B52-A43E-3DCB3754952E}" srcOrd="6" destOrd="0" presId="urn:microsoft.com/office/officeart/2005/8/layout/default"/>
    <dgm:cxn modelId="{E9ED0CF4-FD32-49B4-8F70-9C82694C02F6}" type="presParOf" srcId="{87865DDF-9E16-4D70-AFC9-4D485ABD59EB}" destId="{D88CF3E2-B6A1-4B5F-B596-26A84AF1450F}" srcOrd="7" destOrd="0" presId="urn:microsoft.com/office/officeart/2005/8/layout/default"/>
    <dgm:cxn modelId="{E1DF1CCD-816C-4163-A7D6-53418D40FD78}" type="presParOf" srcId="{87865DDF-9E16-4D70-AFC9-4D485ABD59EB}" destId="{525E8BE3-BA4A-45A0-9EEF-5BE7466D61C7}"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E7306-8217-4CFF-B901-4264F2BCF4D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82218577-C6C6-4CFF-B8D1-E516AEEDA491}">
      <dgm:prSet phldrT="[Текст]" phldr="1"/>
      <dgm:spPr/>
      <dgm:t>
        <a:bodyPr/>
        <a:lstStyle/>
        <a:p>
          <a:endParaRPr lang="ru-RU" dirty="0"/>
        </a:p>
      </dgm:t>
    </dgm:pt>
    <dgm:pt modelId="{06468566-1EB6-4BAD-AF60-A0E7ECE650CE}" type="parTrans" cxnId="{5049F753-9A99-471B-915D-2899605E2001}">
      <dgm:prSet/>
      <dgm:spPr/>
      <dgm:t>
        <a:bodyPr/>
        <a:lstStyle/>
        <a:p>
          <a:endParaRPr lang="ru-RU"/>
        </a:p>
      </dgm:t>
    </dgm:pt>
    <dgm:pt modelId="{94AF7CEF-F12C-4B54-837F-6F4DD898CB1D}" type="sibTrans" cxnId="{5049F753-9A99-471B-915D-2899605E2001}">
      <dgm:prSet/>
      <dgm:spPr/>
      <dgm:t>
        <a:bodyPr/>
        <a:lstStyle/>
        <a:p>
          <a:endParaRPr lang="ru-RU"/>
        </a:p>
      </dgm:t>
    </dgm:pt>
    <dgm:pt modelId="{D1ACC529-E16D-4EAA-9A8F-EBE91093A67A}">
      <dgm:prSet phldrT="[Текст]" custT="1"/>
      <dgm:spPr/>
      <dgm:t>
        <a:bodyPr/>
        <a:lstStyle/>
        <a:p>
          <a:pPr algn="l"/>
          <a:r>
            <a:rPr lang="ru-RU" sz="3200" dirty="0" smtClean="0"/>
            <a:t>Подготовительный этап</a:t>
          </a:r>
          <a:endParaRPr lang="ru-RU" sz="3200" dirty="0"/>
        </a:p>
      </dgm:t>
    </dgm:pt>
    <dgm:pt modelId="{7FF26228-3A51-4704-8D0B-B1233D3158E9}" type="parTrans" cxnId="{9198A68B-553D-478A-B1F0-008562A63AA8}">
      <dgm:prSet/>
      <dgm:spPr/>
      <dgm:t>
        <a:bodyPr/>
        <a:lstStyle/>
        <a:p>
          <a:endParaRPr lang="ru-RU"/>
        </a:p>
      </dgm:t>
    </dgm:pt>
    <dgm:pt modelId="{59ADE272-F1CA-40E0-876D-17106173A90D}" type="sibTrans" cxnId="{9198A68B-553D-478A-B1F0-008562A63AA8}">
      <dgm:prSet/>
      <dgm:spPr/>
      <dgm:t>
        <a:bodyPr/>
        <a:lstStyle/>
        <a:p>
          <a:endParaRPr lang="ru-RU"/>
        </a:p>
      </dgm:t>
    </dgm:pt>
    <dgm:pt modelId="{A9A01C8D-7CF0-4C85-AD59-2E1EAAEAB2C8}">
      <dgm:prSet phldrT="[Текст]" phldr="1"/>
      <dgm:spPr/>
      <dgm:t>
        <a:bodyPr/>
        <a:lstStyle/>
        <a:p>
          <a:endParaRPr lang="ru-RU"/>
        </a:p>
      </dgm:t>
    </dgm:pt>
    <dgm:pt modelId="{D3D7BEA8-C268-4A06-8F9C-47E4BD2D0BAF}" type="parTrans" cxnId="{FA847F1F-5B8C-47A7-8732-6FFD612204E6}">
      <dgm:prSet/>
      <dgm:spPr/>
      <dgm:t>
        <a:bodyPr/>
        <a:lstStyle/>
        <a:p>
          <a:endParaRPr lang="ru-RU"/>
        </a:p>
      </dgm:t>
    </dgm:pt>
    <dgm:pt modelId="{E8B630C9-F671-427E-B2FF-20076488FC1D}" type="sibTrans" cxnId="{FA847F1F-5B8C-47A7-8732-6FFD612204E6}">
      <dgm:prSet/>
      <dgm:spPr/>
      <dgm:t>
        <a:bodyPr/>
        <a:lstStyle/>
        <a:p>
          <a:endParaRPr lang="ru-RU"/>
        </a:p>
      </dgm:t>
    </dgm:pt>
    <dgm:pt modelId="{05F6462F-1B1B-458E-BAF3-3E5040D7C617}">
      <dgm:prSet phldrT="[Текст]" phldr="1"/>
      <dgm:spPr/>
      <dgm:t>
        <a:bodyPr/>
        <a:lstStyle/>
        <a:p>
          <a:endParaRPr lang="ru-RU"/>
        </a:p>
      </dgm:t>
    </dgm:pt>
    <dgm:pt modelId="{6C114BCE-6085-46D4-B58C-01F05BB35649}" type="parTrans" cxnId="{C059A73D-F8AE-4AF6-843E-A05297236B81}">
      <dgm:prSet/>
      <dgm:spPr/>
      <dgm:t>
        <a:bodyPr/>
        <a:lstStyle/>
        <a:p>
          <a:endParaRPr lang="ru-RU"/>
        </a:p>
      </dgm:t>
    </dgm:pt>
    <dgm:pt modelId="{10D95EAF-C7BD-49E8-92D9-E617D2035464}" type="sibTrans" cxnId="{C059A73D-F8AE-4AF6-843E-A05297236B81}">
      <dgm:prSet/>
      <dgm:spPr/>
      <dgm:t>
        <a:bodyPr/>
        <a:lstStyle/>
        <a:p>
          <a:endParaRPr lang="ru-RU"/>
        </a:p>
      </dgm:t>
    </dgm:pt>
    <dgm:pt modelId="{91F5E178-46B6-45BA-A1E2-60C72B3E0C6D}">
      <dgm:prSet phldrT="[Текст]" custT="1"/>
      <dgm:spPr/>
      <dgm:t>
        <a:bodyPr/>
        <a:lstStyle/>
        <a:p>
          <a:r>
            <a:rPr lang="ru-RU" sz="3200" dirty="0" smtClean="0"/>
            <a:t>Основной этап</a:t>
          </a:r>
          <a:endParaRPr lang="ru-RU" sz="3200" dirty="0"/>
        </a:p>
      </dgm:t>
    </dgm:pt>
    <dgm:pt modelId="{768B77D5-8034-40B4-904B-9C4959E5B48C}" type="parTrans" cxnId="{D16397E5-BE88-42A9-880D-D94D8B0AB143}">
      <dgm:prSet/>
      <dgm:spPr/>
      <dgm:t>
        <a:bodyPr/>
        <a:lstStyle/>
        <a:p>
          <a:endParaRPr lang="ru-RU"/>
        </a:p>
      </dgm:t>
    </dgm:pt>
    <dgm:pt modelId="{73474ACE-D542-48B6-BDB0-783B2BC39397}" type="sibTrans" cxnId="{D16397E5-BE88-42A9-880D-D94D8B0AB143}">
      <dgm:prSet/>
      <dgm:spPr/>
      <dgm:t>
        <a:bodyPr/>
        <a:lstStyle/>
        <a:p>
          <a:endParaRPr lang="ru-RU"/>
        </a:p>
      </dgm:t>
    </dgm:pt>
    <dgm:pt modelId="{89709FDA-501C-4058-AAA7-CBEDC7DEE349}">
      <dgm:prSet phldrT="[Текст]"/>
      <dgm:spPr/>
      <dgm:t>
        <a:bodyPr/>
        <a:lstStyle/>
        <a:p>
          <a:pPr algn="l"/>
          <a:endParaRPr lang="ru-RU" sz="2400" dirty="0"/>
        </a:p>
      </dgm:t>
    </dgm:pt>
    <dgm:pt modelId="{48D822BE-D3C2-4F3A-99E8-610BC9092A9C}" type="parTrans" cxnId="{7DA7A2C9-22F3-4381-8687-6522077995F9}">
      <dgm:prSet/>
      <dgm:spPr/>
      <dgm:t>
        <a:bodyPr/>
        <a:lstStyle/>
        <a:p>
          <a:endParaRPr lang="ru-RU"/>
        </a:p>
      </dgm:t>
    </dgm:pt>
    <dgm:pt modelId="{B97435DA-8165-45C6-8173-80E8EE581B36}" type="sibTrans" cxnId="{7DA7A2C9-22F3-4381-8687-6522077995F9}">
      <dgm:prSet/>
      <dgm:spPr/>
      <dgm:t>
        <a:bodyPr/>
        <a:lstStyle/>
        <a:p>
          <a:endParaRPr lang="ru-RU"/>
        </a:p>
      </dgm:t>
    </dgm:pt>
    <dgm:pt modelId="{7D38CF5C-ED73-40AB-9313-B4075F4A08B3}">
      <dgm:prSet phldrT="[Текст]"/>
      <dgm:spPr/>
      <dgm:t>
        <a:bodyPr/>
        <a:lstStyle/>
        <a:p>
          <a:endParaRPr lang="ru-RU" dirty="0"/>
        </a:p>
      </dgm:t>
    </dgm:pt>
    <dgm:pt modelId="{A3ACFDFA-6572-4419-9BEF-215EBC1B953F}" type="parTrans" cxnId="{D96C297F-A0BB-4047-8374-2F35A69D5932}">
      <dgm:prSet/>
      <dgm:spPr/>
      <dgm:t>
        <a:bodyPr/>
        <a:lstStyle/>
        <a:p>
          <a:endParaRPr lang="ru-RU"/>
        </a:p>
      </dgm:t>
    </dgm:pt>
    <dgm:pt modelId="{86DE33B5-E2BC-453F-AEE4-A46EC6CA942E}" type="sibTrans" cxnId="{D96C297F-A0BB-4047-8374-2F35A69D5932}">
      <dgm:prSet/>
      <dgm:spPr/>
      <dgm:t>
        <a:bodyPr/>
        <a:lstStyle/>
        <a:p>
          <a:endParaRPr lang="ru-RU"/>
        </a:p>
      </dgm:t>
    </dgm:pt>
    <dgm:pt modelId="{D9DF975F-A120-41EC-B448-25E9073F17AE}">
      <dgm:prSet custT="1"/>
      <dgm:spPr/>
      <dgm:t>
        <a:bodyPr/>
        <a:lstStyle/>
        <a:p>
          <a:r>
            <a:rPr lang="ru-RU" sz="3600" dirty="0" smtClean="0"/>
            <a:t>Рефлексия</a:t>
          </a:r>
          <a:endParaRPr lang="ru-RU" sz="3600" dirty="0"/>
        </a:p>
      </dgm:t>
    </dgm:pt>
    <dgm:pt modelId="{6C4EE437-0DB6-4A7B-B8A0-C1FB80CC4AE6}" type="parTrans" cxnId="{EF705A98-F901-4A9F-8C91-CDAC9D4502D5}">
      <dgm:prSet/>
      <dgm:spPr/>
      <dgm:t>
        <a:bodyPr/>
        <a:lstStyle/>
        <a:p>
          <a:endParaRPr lang="ru-RU"/>
        </a:p>
      </dgm:t>
    </dgm:pt>
    <dgm:pt modelId="{4F807C55-5686-4DFD-8242-66D369721585}" type="sibTrans" cxnId="{EF705A98-F901-4A9F-8C91-CDAC9D4502D5}">
      <dgm:prSet/>
      <dgm:spPr/>
      <dgm:t>
        <a:bodyPr/>
        <a:lstStyle/>
        <a:p>
          <a:endParaRPr lang="ru-RU"/>
        </a:p>
      </dgm:t>
    </dgm:pt>
    <dgm:pt modelId="{EBCA9C2F-B2ED-4630-B794-13E50B357B21}">
      <dgm:prSet phldrT="[Текст]" custT="1"/>
      <dgm:spPr/>
      <dgm:t>
        <a:bodyPr/>
        <a:lstStyle/>
        <a:p>
          <a:pPr algn="l"/>
          <a:endParaRPr lang="ru-RU" sz="3200" dirty="0"/>
        </a:p>
      </dgm:t>
    </dgm:pt>
    <dgm:pt modelId="{396DC7F8-67AD-45ED-BE5B-BA5E66D35577}" type="parTrans" cxnId="{4813D73A-529C-4476-BEDF-897060EF53C9}">
      <dgm:prSet/>
      <dgm:spPr/>
    </dgm:pt>
    <dgm:pt modelId="{8E34F314-21B1-4FE8-9B15-ED4201826089}" type="sibTrans" cxnId="{4813D73A-529C-4476-BEDF-897060EF53C9}">
      <dgm:prSet/>
      <dgm:spPr/>
    </dgm:pt>
    <dgm:pt modelId="{758B2CAB-F9DD-4FD3-879D-5751A776558F}">
      <dgm:prSet phldrT="[Текст]" custT="1"/>
      <dgm:spPr/>
      <dgm:t>
        <a:bodyPr/>
        <a:lstStyle/>
        <a:p>
          <a:r>
            <a:rPr lang="ru-RU" sz="3600" dirty="0" smtClean="0"/>
            <a:t>Вводный этап</a:t>
          </a:r>
          <a:endParaRPr lang="ru-RU" sz="3600" dirty="0"/>
        </a:p>
      </dgm:t>
    </dgm:pt>
    <dgm:pt modelId="{3A3DF50D-A1BC-449D-AA94-20EADE4F4E19}" type="parTrans" cxnId="{1963FC06-D1B5-4888-8783-F490C82BE47F}">
      <dgm:prSet/>
      <dgm:spPr/>
    </dgm:pt>
    <dgm:pt modelId="{BDEAEE70-76F2-4CB2-AA4D-74EA54ABA621}" type="sibTrans" cxnId="{1963FC06-D1B5-4888-8783-F490C82BE47F}">
      <dgm:prSet/>
      <dgm:spPr/>
    </dgm:pt>
    <dgm:pt modelId="{AC003D25-FA04-4C7B-9BB2-C6077D2EDB7C}" type="pres">
      <dgm:prSet presAssocID="{BD6E7306-8217-4CFF-B901-4264F2BCF4DE}" presName="linearFlow" presStyleCnt="0">
        <dgm:presLayoutVars>
          <dgm:dir/>
          <dgm:animLvl val="lvl"/>
          <dgm:resizeHandles val="exact"/>
        </dgm:presLayoutVars>
      </dgm:prSet>
      <dgm:spPr/>
      <dgm:t>
        <a:bodyPr/>
        <a:lstStyle/>
        <a:p>
          <a:endParaRPr lang="ru-RU"/>
        </a:p>
      </dgm:t>
    </dgm:pt>
    <dgm:pt modelId="{C899E361-85BA-4AF2-BC5D-17EA327B5390}" type="pres">
      <dgm:prSet presAssocID="{82218577-C6C6-4CFF-B8D1-E516AEEDA491}" presName="composite" presStyleCnt="0"/>
      <dgm:spPr/>
    </dgm:pt>
    <dgm:pt modelId="{B962A276-33AB-48EA-912C-7FE946918F28}" type="pres">
      <dgm:prSet presAssocID="{82218577-C6C6-4CFF-B8D1-E516AEEDA491}" presName="parentText" presStyleLbl="alignNode1" presStyleIdx="0" presStyleCnt="4">
        <dgm:presLayoutVars>
          <dgm:chMax val="1"/>
          <dgm:bulletEnabled val="1"/>
        </dgm:presLayoutVars>
      </dgm:prSet>
      <dgm:spPr/>
      <dgm:t>
        <a:bodyPr/>
        <a:lstStyle/>
        <a:p>
          <a:endParaRPr lang="ru-RU"/>
        </a:p>
      </dgm:t>
    </dgm:pt>
    <dgm:pt modelId="{0E988800-D649-414D-ACE8-99F0C70183EE}" type="pres">
      <dgm:prSet presAssocID="{82218577-C6C6-4CFF-B8D1-E516AEEDA491}" presName="descendantText" presStyleLbl="alignAcc1" presStyleIdx="0" presStyleCnt="4">
        <dgm:presLayoutVars>
          <dgm:bulletEnabled val="1"/>
        </dgm:presLayoutVars>
      </dgm:prSet>
      <dgm:spPr/>
      <dgm:t>
        <a:bodyPr/>
        <a:lstStyle/>
        <a:p>
          <a:endParaRPr lang="ru-RU"/>
        </a:p>
      </dgm:t>
    </dgm:pt>
    <dgm:pt modelId="{A2E56BFD-C904-46D8-8588-6BAADDB00B50}" type="pres">
      <dgm:prSet presAssocID="{94AF7CEF-F12C-4B54-837F-6F4DD898CB1D}" presName="sp" presStyleCnt="0"/>
      <dgm:spPr/>
    </dgm:pt>
    <dgm:pt modelId="{5C5F4B82-A15C-4DD2-ABC6-C4B5C7F51B9C}" type="pres">
      <dgm:prSet presAssocID="{A9A01C8D-7CF0-4C85-AD59-2E1EAAEAB2C8}" presName="composite" presStyleCnt="0"/>
      <dgm:spPr/>
    </dgm:pt>
    <dgm:pt modelId="{12F3FBD1-12A1-4132-882B-D6BE4D74BE98}" type="pres">
      <dgm:prSet presAssocID="{A9A01C8D-7CF0-4C85-AD59-2E1EAAEAB2C8}" presName="parentText" presStyleLbl="alignNode1" presStyleIdx="1" presStyleCnt="4">
        <dgm:presLayoutVars>
          <dgm:chMax val="1"/>
          <dgm:bulletEnabled val="1"/>
        </dgm:presLayoutVars>
      </dgm:prSet>
      <dgm:spPr/>
      <dgm:t>
        <a:bodyPr/>
        <a:lstStyle/>
        <a:p>
          <a:endParaRPr lang="ru-RU"/>
        </a:p>
      </dgm:t>
    </dgm:pt>
    <dgm:pt modelId="{20C9D0E0-05D1-426F-B475-73FA18EDC7D8}" type="pres">
      <dgm:prSet presAssocID="{A9A01C8D-7CF0-4C85-AD59-2E1EAAEAB2C8}" presName="descendantText" presStyleLbl="alignAcc1" presStyleIdx="1" presStyleCnt="4">
        <dgm:presLayoutVars>
          <dgm:bulletEnabled val="1"/>
        </dgm:presLayoutVars>
      </dgm:prSet>
      <dgm:spPr/>
      <dgm:t>
        <a:bodyPr/>
        <a:lstStyle/>
        <a:p>
          <a:endParaRPr lang="ru-RU"/>
        </a:p>
      </dgm:t>
    </dgm:pt>
    <dgm:pt modelId="{ED5F7B5F-BBCD-4A35-A8A4-9BD9139F426A}" type="pres">
      <dgm:prSet presAssocID="{E8B630C9-F671-427E-B2FF-20076488FC1D}" presName="sp" presStyleCnt="0"/>
      <dgm:spPr/>
    </dgm:pt>
    <dgm:pt modelId="{392324F0-AC9F-46AD-B1B1-70DA75F9332C}" type="pres">
      <dgm:prSet presAssocID="{05F6462F-1B1B-458E-BAF3-3E5040D7C617}" presName="composite" presStyleCnt="0"/>
      <dgm:spPr/>
    </dgm:pt>
    <dgm:pt modelId="{8F2131C3-70EA-4288-B320-267424BF878B}" type="pres">
      <dgm:prSet presAssocID="{05F6462F-1B1B-458E-BAF3-3E5040D7C617}" presName="parentText" presStyleLbl="alignNode1" presStyleIdx="2" presStyleCnt="4">
        <dgm:presLayoutVars>
          <dgm:chMax val="1"/>
          <dgm:bulletEnabled val="1"/>
        </dgm:presLayoutVars>
      </dgm:prSet>
      <dgm:spPr/>
      <dgm:t>
        <a:bodyPr/>
        <a:lstStyle/>
        <a:p>
          <a:endParaRPr lang="ru-RU"/>
        </a:p>
      </dgm:t>
    </dgm:pt>
    <dgm:pt modelId="{8B5DAED3-CBE9-4FAD-B322-462BA49B388C}" type="pres">
      <dgm:prSet presAssocID="{05F6462F-1B1B-458E-BAF3-3E5040D7C617}" presName="descendantText" presStyleLbl="alignAcc1" presStyleIdx="2" presStyleCnt="4" custLinFactNeighborX="-175" custLinFactNeighborY="-4137">
        <dgm:presLayoutVars>
          <dgm:bulletEnabled val="1"/>
        </dgm:presLayoutVars>
      </dgm:prSet>
      <dgm:spPr/>
      <dgm:t>
        <a:bodyPr/>
        <a:lstStyle/>
        <a:p>
          <a:endParaRPr lang="ru-RU"/>
        </a:p>
      </dgm:t>
    </dgm:pt>
    <dgm:pt modelId="{04D80A8F-3C78-461A-8887-EBDBDDC9F45F}" type="pres">
      <dgm:prSet presAssocID="{10D95EAF-C7BD-49E8-92D9-E617D2035464}" presName="sp" presStyleCnt="0"/>
      <dgm:spPr/>
    </dgm:pt>
    <dgm:pt modelId="{2FF759DE-FC8B-4DF0-8D52-A7CBDF97D526}" type="pres">
      <dgm:prSet presAssocID="{7D38CF5C-ED73-40AB-9313-B4075F4A08B3}" presName="composite" presStyleCnt="0"/>
      <dgm:spPr/>
    </dgm:pt>
    <dgm:pt modelId="{DB76DDBE-DB32-4E22-9E62-61BCAF8236C6}" type="pres">
      <dgm:prSet presAssocID="{7D38CF5C-ED73-40AB-9313-B4075F4A08B3}" presName="parentText" presStyleLbl="alignNode1" presStyleIdx="3" presStyleCnt="4">
        <dgm:presLayoutVars>
          <dgm:chMax val="1"/>
          <dgm:bulletEnabled val="1"/>
        </dgm:presLayoutVars>
      </dgm:prSet>
      <dgm:spPr/>
      <dgm:t>
        <a:bodyPr/>
        <a:lstStyle/>
        <a:p>
          <a:endParaRPr lang="ru-RU"/>
        </a:p>
      </dgm:t>
    </dgm:pt>
    <dgm:pt modelId="{C17B30F6-02B4-4EB4-BE1C-774AB2C65D63}" type="pres">
      <dgm:prSet presAssocID="{7D38CF5C-ED73-40AB-9313-B4075F4A08B3}" presName="descendantText" presStyleLbl="alignAcc1" presStyleIdx="3" presStyleCnt="4" custLinFactNeighborX="1529" custLinFactNeighborY="0">
        <dgm:presLayoutVars>
          <dgm:bulletEnabled val="1"/>
        </dgm:presLayoutVars>
      </dgm:prSet>
      <dgm:spPr/>
      <dgm:t>
        <a:bodyPr/>
        <a:lstStyle/>
        <a:p>
          <a:endParaRPr lang="ru-RU"/>
        </a:p>
      </dgm:t>
    </dgm:pt>
  </dgm:ptLst>
  <dgm:cxnLst>
    <dgm:cxn modelId="{9BF90E9F-315B-4913-954B-7AA2CE6A996F}" type="presOf" srcId="{D9DF975F-A120-41EC-B448-25E9073F17AE}" destId="{C17B30F6-02B4-4EB4-BE1C-774AB2C65D63}" srcOrd="0" destOrd="0" presId="urn:microsoft.com/office/officeart/2005/8/layout/chevron2"/>
    <dgm:cxn modelId="{EF705A98-F901-4A9F-8C91-CDAC9D4502D5}" srcId="{7D38CF5C-ED73-40AB-9313-B4075F4A08B3}" destId="{D9DF975F-A120-41EC-B448-25E9073F17AE}" srcOrd="0" destOrd="0" parTransId="{6C4EE437-0DB6-4A7B-B8A0-C1FB80CC4AE6}" sibTransId="{4F807C55-5686-4DFD-8242-66D369721585}"/>
    <dgm:cxn modelId="{032D9B61-18F1-49E8-8A92-3894B6994B4E}" type="presOf" srcId="{89709FDA-501C-4058-AAA7-CBEDC7DEE349}" destId="{0E988800-D649-414D-ACE8-99F0C70183EE}" srcOrd="0" destOrd="2" presId="urn:microsoft.com/office/officeart/2005/8/layout/chevron2"/>
    <dgm:cxn modelId="{9198A68B-553D-478A-B1F0-008562A63AA8}" srcId="{82218577-C6C6-4CFF-B8D1-E516AEEDA491}" destId="{D1ACC529-E16D-4EAA-9A8F-EBE91093A67A}" srcOrd="1" destOrd="0" parTransId="{7FF26228-3A51-4704-8D0B-B1233D3158E9}" sibTransId="{59ADE272-F1CA-40E0-876D-17106173A90D}"/>
    <dgm:cxn modelId="{D96C297F-A0BB-4047-8374-2F35A69D5932}" srcId="{BD6E7306-8217-4CFF-B901-4264F2BCF4DE}" destId="{7D38CF5C-ED73-40AB-9313-B4075F4A08B3}" srcOrd="3" destOrd="0" parTransId="{A3ACFDFA-6572-4419-9BEF-215EBC1B953F}" sibTransId="{86DE33B5-E2BC-453F-AEE4-A46EC6CA942E}"/>
    <dgm:cxn modelId="{C059A73D-F8AE-4AF6-843E-A05297236B81}" srcId="{BD6E7306-8217-4CFF-B901-4264F2BCF4DE}" destId="{05F6462F-1B1B-458E-BAF3-3E5040D7C617}" srcOrd="2" destOrd="0" parTransId="{6C114BCE-6085-46D4-B58C-01F05BB35649}" sibTransId="{10D95EAF-C7BD-49E8-92D9-E617D2035464}"/>
    <dgm:cxn modelId="{D07E1AB4-4626-4D15-A404-070295723982}" type="presOf" srcId="{82218577-C6C6-4CFF-B8D1-E516AEEDA491}" destId="{B962A276-33AB-48EA-912C-7FE946918F28}" srcOrd="0" destOrd="0" presId="urn:microsoft.com/office/officeart/2005/8/layout/chevron2"/>
    <dgm:cxn modelId="{FA847F1F-5B8C-47A7-8732-6FFD612204E6}" srcId="{BD6E7306-8217-4CFF-B901-4264F2BCF4DE}" destId="{A9A01C8D-7CF0-4C85-AD59-2E1EAAEAB2C8}" srcOrd="1" destOrd="0" parTransId="{D3D7BEA8-C268-4A06-8F9C-47E4BD2D0BAF}" sibTransId="{E8B630C9-F671-427E-B2FF-20076488FC1D}"/>
    <dgm:cxn modelId="{4813D73A-529C-4476-BEDF-897060EF53C9}" srcId="{82218577-C6C6-4CFF-B8D1-E516AEEDA491}" destId="{EBCA9C2F-B2ED-4630-B794-13E50B357B21}" srcOrd="0" destOrd="0" parTransId="{396DC7F8-67AD-45ED-BE5B-BA5E66D35577}" sibTransId="{8E34F314-21B1-4FE8-9B15-ED4201826089}"/>
    <dgm:cxn modelId="{5C827926-88AE-49FB-A565-C1750AC87D56}" type="presOf" srcId="{A9A01C8D-7CF0-4C85-AD59-2E1EAAEAB2C8}" destId="{12F3FBD1-12A1-4132-882B-D6BE4D74BE98}" srcOrd="0" destOrd="0" presId="urn:microsoft.com/office/officeart/2005/8/layout/chevron2"/>
    <dgm:cxn modelId="{E5408FA7-B321-4FB7-8657-8097839105AD}" type="presOf" srcId="{758B2CAB-F9DD-4FD3-879D-5751A776558F}" destId="{20C9D0E0-05D1-426F-B475-73FA18EDC7D8}" srcOrd="0" destOrd="0" presId="urn:microsoft.com/office/officeart/2005/8/layout/chevron2"/>
    <dgm:cxn modelId="{CF668326-24C5-4A42-A051-5CAB7DAA84D7}" type="presOf" srcId="{7D38CF5C-ED73-40AB-9313-B4075F4A08B3}" destId="{DB76DDBE-DB32-4E22-9E62-61BCAF8236C6}" srcOrd="0" destOrd="0" presId="urn:microsoft.com/office/officeart/2005/8/layout/chevron2"/>
    <dgm:cxn modelId="{D16397E5-BE88-42A9-880D-D94D8B0AB143}" srcId="{05F6462F-1B1B-458E-BAF3-3E5040D7C617}" destId="{91F5E178-46B6-45BA-A1E2-60C72B3E0C6D}" srcOrd="0" destOrd="0" parTransId="{768B77D5-8034-40B4-904B-9C4959E5B48C}" sibTransId="{73474ACE-D542-48B6-BDB0-783B2BC39397}"/>
    <dgm:cxn modelId="{7DA7A2C9-22F3-4381-8687-6522077995F9}" srcId="{82218577-C6C6-4CFF-B8D1-E516AEEDA491}" destId="{89709FDA-501C-4058-AAA7-CBEDC7DEE349}" srcOrd="2" destOrd="0" parTransId="{48D822BE-D3C2-4F3A-99E8-610BC9092A9C}" sibTransId="{B97435DA-8165-45C6-8173-80E8EE581B36}"/>
    <dgm:cxn modelId="{5049F753-9A99-471B-915D-2899605E2001}" srcId="{BD6E7306-8217-4CFF-B901-4264F2BCF4DE}" destId="{82218577-C6C6-4CFF-B8D1-E516AEEDA491}" srcOrd="0" destOrd="0" parTransId="{06468566-1EB6-4BAD-AF60-A0E7ECE650CE}" sibTransId="{94AF7CEF-F12C-4B54-837F-6F4DD898CB1D}"/>
    <dgm:cxn modelId="{84F652D5-26D5-423B-B8D4-48DA09F8B786}" type="presOf" srcId="{EBCA9C2F-B2ED-4630-B794-13E50B357B21}" destId="{0E988800-D649-414D-ACE8-99F0C70183EE}" srcOrd="0" destOrd="0" presId="urn:microsoft.com/office/officeart/2005/8/layout/chevron2"/>
    <dgm:cxn modelId="{1963FC06-D1B5-4888-8783-F490C82BE47F}" srcId="{A9A01C8D-7CF0-4C85-AD59-2E1EAAEAB2C8}" destId="{758B2CAB-F9DD-4FD3-879D-5751A776558F}" srcOrd="0" destOrd="0" parTransId="{3A3DF50D-A1BC-449D-AA94-20EADE4F4E19}" sibTransId="{BDEAEE70-76F2-4CB2-AA4D-74EA54ABA621}"/>
    <dgm:cxn modelId="{623C0434-307C-4641-BA15-68B41ACD9FEE}" type="presOf" srcId="{91F5E178-46B6-45BA-A1E2-60C72B3E0C6D}" destId="{8B5DAED3-CBE9-4FAD-B322-462BA49B388C}" srcOrd="0" destOrd="0" presId="urn:microsoft.com/office/officeart/2005/8/layout/chevron2"/>
    <dgm:cxn modelId="{64695B68-CC31-4F08-89F6-09B8F039A353}" type="presOf" srcId="{D1ACC529-E16D-4EAA-9A8F-EBE91093A67A}" destId="{0E988800-D649-414D-ACE8-99F0C70183EE}" srcOrd="0" destOrd="1" presId="urn:microsoft.com/office/officeart/2005/8/layout/chevron2"/>
    <dgm:cxn modelId="{4A42A02A-E39A-42A1-93CF-125F9872E920}" type="presOf" srcId="{BD6E7306-8217-4CFF-B901-4264F2BCF4DE}" destId="{AC003D25-FA04-4C7B-9BB2-C6077D2EDB7C}" srcOrd="0" destOrd="0" presId="urn:microsoft.com/office/officeart/2005/8/layout/chevron2"/>
    <dgm:cxn modelId="{44B4DCC1-207D-4D8D-B652-6E59574DD64F}" type="presOf" srcId="{05F6462F-1B1B-458E-BAF3-3E5040D7C617}" destId="{8F2131C3-70EA-4288-B320-267424BF878B}" srcOrd="0" destOrd="0" presId="urn:microsoft.com/office/officeart/2005/8/layout/chevron2"/>
    <dgm:cxn modelId="{8537BE23-B861-4901-8953-E1650B2B3A9F}" type="presParOf" srcId="{AC003D25-FA04-4C7B-9BB2-C6077D2EDB7C}" destId="{C899E361-85BA-4AF2-BC5D-17EA327B5390}" srcOrd="0" destOrd="0" presId="urn:microsoft.com/office/officeart/2005/8/layout/chevron2"/>
    <dgm:cxn modelId="{9B5EBFE4-0B4D-410C-BA20-43EEAFC86BAE}" type="presParOf" srcId="{C899E361-85BA-4AF2-BC5D-17EA327B5390}" destId="{B962A276-33AB-48EA-912C-7FE946918F28}" srcOrd="0" destOrd="0" presId="urn:microsoft.com/office/officeart/2005/8/layout/chevron2"/>
    <dgm:cxn modelId="{5E231DDF-7C2F-42D5-B52E-D2747C074015}" type="presParOf" srcId="{C899E361-85BA-4AF2-BC5D-17EA327B5390}" destId="{0E988800-D649-414D-ACE8-99F0C70183EE}" srcOrd="1" destOrd="0" presId="urn:microsoft.com/office/officeart/2005/8/layout/chevron2"/>
    <dgm:cxn modelId="{C6809931-DA70-4C31-AB98-5ABF91983C14}" type="presParOf" srcId="{AC003D25-FA04-4C7B-9BB2-C6077D2EDB7C}" destId="{A2E56BFD-C904-46D8-8588-6BAADDB00B50}" srcOrd="1" destOrd="0" presId="urn:microsoft.com/office/officeart/2005/8/layout/chevron2"/>
    <dgm:cxn modelId="{2B15C46B-B1D4-4F3B-A169-E6331407FC6C}" type="presParOf" srcId="{AC003D25-FA04-4C7B-9BB2-C6077D2EDB7C}" destId="{5C5F4B82-A15C-4DD2-ABC6-C4B5C7F51B9C}" srcOrd="2" destOrd="0" presId="urn:microsoft.com/office/officeart/2005/8/layout/chevron2"/>
    <dgm:cxn modelId="{53832B36-E916-4427-A97D-2B9816196549}" type="presParOf" srcId="{5C5F4B82-A15C-4DD2-ABC6-C4B5C7F51B9C}" destId="{12F3FBD1-12A1-4132-882B-D6BE4D74BE98}" srcOrd="0" destOrd="0" presId="urn:microsoft.com/office/officeart/2005/8/layout/chevron2"/>
    <dgm:cxn modelId="{12A3F97B-63A7-4751-9313-2E51F0299170}" type="presParOf" srcId="{5C5F4B82-A15C-4DD2-ABC6-C4B5C7F51B9C}" destId="{20C9D0E0-05D1-426F-B475-73FA18EDC7D8}" srcOrd="1" destOrd="0" presId="urn:microsoft.com/office/officeart/2005/8/layout/chevron2"/>
    <dgm:cxn modelId="{5D74446E-3BDB-4362-AFF7-7A467B28FE89}" type="presParOf" srcId="{AC003D25-FA04-4C7B-9BB2-C6077D2EDB7C}" destId="{ED5F7B5F-BBCD-4A35-A8A4-9BD9139F426A}" srcOrd="3" destOrd="0" presId="urn:microsoft.com/office/officeart/2005/8/layout/chevron2"/>
    <dgm:cxn modelId="{2350EBC9-22EA-497C-96B0-D6BC6692A849}" type="presParOf" srcId="{AC003D25-FA04-4C7B-9BB2-C6077D2EDB7C}" destId="{392324F0-AC9F-46AD-B1B1-70DA75F9332C}" srcOrd="4" destOrd="0" presId="urn:microsoft.com/office/officeart/2005/8/layout/chevron2"/>
    <dgm:cxn modelId="{85D116CC-07BA-4B79-AA74-71BAC421E3EF}" type="presParOf" srcId="{392324F0-AC9F-46AD-B1B1-70DA75F9332C}" destId="{8F2131C3-70EA-4288-B320-267424BF878B}" srcOrd="0" destOrd="0" presId="urn:microsoft.com/office/officeart/2005/8/layout/chevron2"/>
    <dgm:cxn modelId="{AC20D5F9-870A-4148-BDB8-6EF855C3F4F2}" type="presParOf" srcId="{392324F0-AC9F-46AD-B1B1-70DA75F9332C}" destId="{8B5DAED3-CBE9-4FAD-B322-462BA49B388C}" srcOrd="1" destOrd="0" presId="urn:microsoft.com/office/officeart/2005/8/layout/chevron2"/>
    <dgm:cxn modelId="{0032D611-18C6-4C47-86C3-F7BD00B16D2C}" type="presParOf" srcId="{AC003D25-FA04-4C7B-9BB2-C6077D2EDB7C}" destId="{04D80A8F-3C78-461A-8887-EBDBDDC9F45F}" srcOrd="5" destOrd="0" presId="urn:microsoft.com/office/officeart/2005/8/layout/chevron2"/>
    <dgm:cxn modelId="{5FA30145-C92E-4AEC-AD81-F3AE6A4C0E12}" type="presParOf" srcId="{AC003D25-FA04-4C7B-9BB2-C6077D2EDB7C}" destId="{2FF759DE-FC8B-4DF0-8D52-A7CBDF97D526}" srcOrd="6" destOrd="0" presId="urn:microsoft.com/office/officeart/2005/8/layout/chevron2"/>
    <dgm:cxn modelId="{0A9CDAB1-6F2B-40C3-867D-155AE130B3FF}" type="presParOf" srcId="{2FF759DE-FC8B-4DF0-8D52-A7CBDF97D526}" destId="{DB76DDBE-DB32-4E22-9E62-61BCAF8236C6}" srcOrd="0" destOrd="0" presId="urn:microsoft.com/office/officeart/2005/8/layout/chevron2"/>
    <dgm:cxn modelId="{FAEC3CF1-7216-4686-9958-3371E464E787}" type="presParOf" srcId="{2FF759DE-FC8B-4DF0-8D52-A7CBDF97D526}" destId="{C17B30F6-02B4-4EB4-BE1C-774AB2C65D6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E83F14-FBE2-417E-9CA1-76FA32C0E186}">
      <dsp:nvSpPr>
        <dsp:cNvPr id="0" name=""/>
        <dsp:cNvSpPr/>
      </dsp:nvSpPr>
      <dsp:spPr>
        <a:xfrm>
          <a:off x="1332136" y="46562"/>
          <a:ext cx="2234986" cy="2234986"/>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kern="1200" dirty="0" smtClean="0"/>
            <a:t>Игровой замысел</a:t>
          </a:r>
          <a:endParaRPr lang="ru-RU" sz="2300" kern="1200" dirty="0"/>
        </a:p>
      </dsp:txBody>
      <dsp:txXfrm>
        <a:off x="1630134" y="437684"/>
        <a:ext cx="1638989" cy="1005743"/>
      </dsp:txXfrm>
    </dsp:sp>
    <dsp:sp modelId="{163B6E8C-BACC-4A12-8323-51C13C5BA7FA}">
      <dsp:nvSpPr>
        <dsp:cNvPr id="0" name=""/>
        <dsp:cNvSpPr/>
      </dsp:nvSpPr>
      <dsp:spPr>
        <a:xfrm>
          <a:off x="2138593" y="1443428"/>
          <a:ext cx="2234986" cy="2234986"/>
        </a:xfrm>
        <a:prstGeom prst="ellipse">
          <a:avLst/>
        </a:prstGeom>
        <a:solidFill>
          <a:schemeClr val="accent2">
            <a:shade val="80000"/>
            <a:alpha val="50000"/>
            <a:hueOff val="39"/>
            <a:satOff val="-400"/>
            <a:lumOff val="2299"/>
            <a:alphaOff val="-1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kern="1200" dirty="0" smtClean="0"/>
            <a:t>Правила</a:t>
          </a:r>
          <a:endParaRPr lang="ru-RU" sz="2300" kern="1200" dirty="0"/>
        </a:p>
      </dsp:txBody>
      <dsp:txXfrm>
        <a:off x="2822127" y="2020800"/>
        <a:ext cx="1340991" cy="1229242"/>
      </dsp:txXfrm>
    </dsp:sp>
    <dsp:sp modelId="{00F0D0C3-45E3-47BA-B3E5-6EDBDE2412A2}">
      <dsp:nvSpPr>
        <dsp:cNvPr id="0" name=""/>
        <dsp:cNvSpPr/>
      </dsp:nvSpPr>
      <dsp:spPr>
        <a:xfrm>
          <a:off x="525678" y="1443428"/>
          <a:ext cx="2234986" cy="2234986"/>
        </a:xfrm>
        <a:prstGeom prst="ellipse">
          <a:avLst/>
        </a:prstGeom>
        <a:solidFill>
          <a:schemeClr val="accent2">
            <a:shade val="80000"/>
            <a:alpha val="50000"/>
            <a:hueOff val="79"/>
            <a:satOff val="-799"/>
            <a:lumOff val="4598"/>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kern="1200" dirty="0" smtClean="0"/>
            <a:t>Игровые действия</a:t>
          </a:r>
          <a:endParaRPr lang="ru-RU" sz="2300" kern="1200" dirty="0"/>
        </a:p>
      </dsp:txBody>
      <dsp:txXfrm>
        <a:off x="736140" y="2020800"/>
        <a:ext cx="1340991" cy="12292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2714A8-6318-4E30-A6BC-F107A4D664EC}">
      <dsp:nvSpPr>
        <dsp:cNvPr id="0" name=""/>
        <dsp:cNvSpPr/>
      </dsp:nvSpPr>
      <dsp:spPr>
        <a:xfrm>
          <a:off x="2291" y="58476"/>
          <a:ext cx="3907193" cy="907568"/>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ru-RU" sz="1800" kern="1200" dirty="0" smtClean="0"/>
            <a:t>Игры обсуждения</a:t>
          </a:r>
          <a:endParaRPr lang="ru-RU" sz="1800" kern="1200" dirty="0"/>
        </a:p>
      </dsp:txBody>
      <dsp:txXfrm>
        <a:off x="2291" y="58476"/>
        <a:ext cx="3907193" cy="605045"/>
      </dsp:txXfrm>
    </dsp:sp>
    <dsp:sp modelId="{C3543354-622F-4533-996A-BF449AD40477}">
      <dsp:nvSpPr>
        <dsp:cNvPr id="0" name=""/>
        <dsp:cNvSpPr/>
      </dsp:nvSpPr>
      <dsp:spPr>
        <a:xfrm>
          <a:off x="861638" y="641860"/>
          <a:ext cx="3707050" cy="323189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диспуты, симпозиумы ученых, круглые столы журналистов, телемосты и киностудии </a:t>
          </a:r>
          <a:endParaRPr lang="ru-RU" sz="1800" kern="1200" dirty="0"/>
        </a:p>
      </dsp:txBody>
      <dsp:txXfrm>
        <a:off x="861638" y="641860"/>
        <a:ext cx="3707050" cy="3231899"/>
      </dsp:txXfrm>
    </dsp:sp>
    <dsp:sp modelId="{CA349768-9B4A-42DD-9E9E-EBC835C41D86}">
      <dsp:nvSpPr>
        <dsp:cNvPr id="0" name=""/>
        <dsp:cNvSpPr/>
      </dsp:nvSpPr>
      <dsp:spPr>
        <a:xfrm rot="829">
          <a:off x="4446442" y="-99737"/>
          <a:ext cx="1138349" cy="922948"/>
        </a:xfrm>
        <a:prstGeom prst="leftRightArrow">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829">
        <a:off x="4446442" y="-99737"/>
        <a:ext cx="1138349" cy="922948"/>
      </dsp:txXfrm>
    </dsp:sp>
    <dsp:sp modelId="{1EA1546F-86AF-4F9D-90E5-F8EEA24D5AE2}">
      <dsp:nvSpPr>
        <dsp:cNvPr id="0" name=""/>
        <dsp:cNvSpPr/>
      </dsp:nvSpPr>
      <dsp:spPr>
        <a:xfrm>
          <a:off x="6057315" y="54170"/>
          <a:ext cx="3707050" cy="924791"/>
        </a:xfrm>
        <a:prstGeom prst="roundRect">
          <a:avLst>
            <a:gd name="adj" fmla="val 10000"/>
          </a:avLst>
        </a:prstGeom>
        <a:gradFill rotWithShape="0">
          <a:gsLst>
            <a:gs pos="0">
              <a:schemeClr val="accent4">
                <a:hueOff val="-1528356"/>
                <a:satOff val="-10245"/>
                <a:lumOff val="-10589"/>
                <a:alphaOff val="0"/>
                <a:satMod val="100000"/>
                <a:lumMod val="100000"/>
              </a:schemeClr>
            </a:gs>
            <a:gs pos="50000">
              <a:schemeClr val="accent4">
                <a:hueOff val="-1528356"/>
                <a:satOff val="-10245"/>
                <a:lumOff val="-10589"/>
                <a:alphaOff val="0"/>
                <a:shade val="99000"/>
                <a:satMod val="105000"/>
                <a:lumMod val="100000"/>
              </a:schemeClr>
            </a:gs>
            <a:gs pos="100000">
              <a:schemeClr val="accent4">
                <a:hueOff val="-1528356"/>
                <a:satOff val="-10245"/>
                <a:lumOff val="-10589"/>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ru-RU" sz="1800" kern="1200" dirty="0" smtClean="0"/>
            <a:t>Игры исследования</a:t>
          </a:r>
          <a:endParaRPr lang="ru-RU" sz="1800" kern="1200" dirty="0"/>
        </a:p>
      </dsp:txBody>
      <dsp:txXfrm>
        <a:off x="6057315" y="54170"/>
        <a:ext cx="3707050" cy="616527"/>
      </dsp:txXfrm>
    </dsp:sp>
    <dsp:sp modelId="{4C02B5F3-02CA-4446-AB4E-7CBA13FDCCFF}">
      <dsp:nvSpPr>
        <dsp:cNvPr id="0" name=""/>
        <dsp:cNvSpPr/>
      </dsp:nvSpPr>
      <dsp:spPr>
        <a:xfrm>
          <a:off x="6816590" y="646166"/>
          <a:ext cx="3707050" cy="323189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528356"/>
              <a:satOff val="-10245"/>
              <a:lumOff val="-10589"/>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строится на воображаемой ситуации современности, изучающей прошлое, но в отличие от предыдущей формы, основана на индивидуальных действиях «героя» -ученика, который пишет письмо, очерк, школьный учебник, фрагмент книги.</a:t>
          </a:r>
          <a:endParaRPr lang="ru-RU" sz="1800" kern="1200" dirty="0"/>
        </a:p>
      </dsp:txBody>
      <dsp:txXfrm>
        <a:off x="6816590" y="646166"/>
        <a:ext cx="3707050" cy="32318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2A6B97-FDAF-45B4-973B-659694763B3D}">
      <dsp:nvSpPr>
        <dsp:cNvPr id="0" name=""/>
        <dsp:cNvSpPr/>
      </dsp:nvSpPr>
      <dsp:spPr>
        <a:xfrm>
          <a:off x="86952" y="33567"/>
          <a:ext cx="2463424" cy="2025541"/>
        </a:xfrm>
        <a:prstGeom prst="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Ролевые игры</a:t>
          </a:r>
          <a:endParaRPr lang="ru-RU" sz="2200" kern="1200" dirty="0"/>
        </a:p>
      </dsp:txBody>
      <dsp:txXfrm>
        <a:off x="86952" y="33567"/>
        <a:ext cx="2463424" cy="2025541"/>
      </dsp:txXfrm>
    </dsp:sp>
    <dsp:sp modelId="{0D82D340-A276-406C-A89B-B5581122B70A}">
      <dsp:nvSpPr>
        <dsp:cNvPr id="0" name=""/>
        <dsp:cNvSpPr/>
      </dsp:nvSpPr>
      <dsp:spPr>
        <a:xfrm>
          <a:off x="2874219" y="0"/>
          <a:ext cx="2463424" cy="2089585"/>
        </a:xfrm>
        <a:prstGeom prst="rect">
          <a:avLst/>
        </a:prstGeom>
        <a:gradFill rotWithShape="0">
          <a:gsLst>
            <a:gs pos="0">
              <a:schemeClr val="accent5">
                <a:hueOff val="589196"/>
                <a:satOff val="-2817"/>
                <a:lumOff val="3088"/>
                <a:alphaOff val="0"/>
                <a:satMod val="100000"/>
                <a:lumMod val="100000"/>
              </a:schemeClr>
            </a:gs>
            <a:gs pos="50000">
              <a:schemeClr val="accent5">
                <a:hueOff val="589196"/>
                <a:satOff val="-2817"/>
                <a:lumOff val="3088"/>
                <a:alphaOff val="0"/>
                <a:shade val="99000"/>
                <a:satMod val="105000"/>
                <a:lumMod val="100000"/>
              </a:schemeClr>
            </a:gs>
            <a:gs pos="100000">
              <a:schemeClr val="accent5">
                <a:hueOff val="589196"/>
                <a:satOff val="-2817"/>
                <a:lumOff val="3088"/>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Групповые дискуссии</a:t>
          </a:r>
          <a:endParaRPr lang="ru-RU" sz="2200" kern="1200" dirty="0"/>
        </a:p>
      </dsp:txBody>
      <dsp:txXfrm>
        <a:off x="2874219" y="0"/>
        <a:ext cx="2463424" cy="2089585"/>
      </dsp:txXfrm>
    </dsp:sp>
    <dsp:sp modelId="{027FA68B-0614-4A16-B5F3-BFAAC5FA2C3F}">
      <dsp:nvSpPr>
        <dsp:cNvPr id="0" name=""/>
        <dsp:cNvSpPr/>
      </dsp:nvSpPr>
      <dsp:spPr>
        <a:xfrm>
          <a:off x="5506487" y="32082"/>
          <a:ext cx="2623325" cy="2028512"/>
        </a:xfrm>
        <a:prstGeom prst="rect">
          <a:avLst/>
        </a:prstGeom>
        <a:gradFill rotWithShape="0">
          <a:gsLst>
            <a:gs pos="0">
              <a:schemeClr val="accent5">
                <a:hueOff val="1178392"/>
                <a:satOff val="-5635"/>
                <a:lumOff val="6177"/>
                <a:alphaOff val="0"/>
                <a:satMod val="100000"/>
                <a:lumMod val="100000"/>
              </a:schemeClr>
            </a:gs>
            <a:gs pos="50000">
              <a:schemeClr val="accent5">
                <a:hueOff val="1178392"/>
                <a:satOff val="-5635"/>
                <a:lumOff val="6177"/>
                <a:alphaOff val="0"/>
                <a:shade val="99000"/>
                <a:satMod val="105000"/>
                <a:lumMod val="100000"/>
              </a:schemeClr>
            </a:gs>
            <a:gs pos="100000">
              <a:schemeClr val="accent5">
                <a:hueOff val="1178392"/>
                <a:satOff val="-5635"/>
                <a:lumOff val="6177"/>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Имитационные игры</a:t>
          </a:r>
          <a:endParaRPr lang="ru-RU" sz="2200" kern="1200" dirty="0"/>
        </a:p>
      </dsp:txBody>
      <dsp:txXfrm>
        <a:off x="5506487" y="32082"/>
        <a:ext cx="2623325" cy="2028512"/>
      </dsp:txXfrm>
    </dsp:sp>
    <dsp:sp modelId="{6997FF0E-21FA-4B52-A43E-3DCB3754952E}">
      <dsp:nvSpPr>
        <dsp:cNvPr id="0" name=""/>
        <dsp:cNvSpPr/>
      </dsp:nvSpPr>
      <dsp:spPr>
        <a:xfrm>
          <a:off x="173431" y="2275483"/>
          <a:ext cx="2463424" cy="2153393"/>
        </a:xfrm>
        <a:prstGeom prst="rect">
          <a:avLst/>
        </a:prstGeom>
        <a:gradFill rotWithShape="0">
          <a:gsLst>
            <a:gs pos="0">
              <a:schemeClr val="accent5">
                <a:hueOff val="1767588"/>
                <a:satOff val="-8452"/>
                <a:lumOff val="9265"/>
                <a:alphaOff val="0"/>
                <a:satMod val="100000"/>
                <a:lumMod val="100000"/>
              </a:schemeClr>
            </a:gs>
            <a:gs pos="50000">
              <a:schemeClr val="accent5">
                <a:hueOff val="1767588"/>
                <a:satOff val="-8452"/>
                <a:lumOff val="9265"/>
                <a:alphaOff val="0"/>
                <a:shade val="99000"/>
                <a:satMod val="105000"/>
                <a:lumMod val="100000"/>
              </a:schemeClr>
            </a:gs>
            <a:gs pos="100000">
              <a:schemeClr val="accent5">
                <a:hueOff val="1767588"/>
                <a:satOff val="-8452"/>
                <a:lumOff val="9265"/>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Инновационные игры </a:t>
          </a:r>
          <a:endParaRPr lang="ru-RU" sz="2200" kern="1200" dirty="0"/>
        </a:p>
      </dsp:txBody>
      <dsp:txXfrm>
        <a:off x="173431" y="2275483"/>
        <a:ext cx="2463424" cy="2153393"/>
      </dsp:txXfrm>
    </dsp:sp>
    <dsp:sp modelId="{525E8BE3-BA4A-45A0-9EEF-5BE7466D61C7}">
      <dsp:nvSpPr>
        <dsp:cNvPr id="0" name=""/>
        <dsp:cNvSpPr/>
      </dsp:nvSpPr>
      <dsp:spPr>
        <a:xfrm>
          <a:off x="5672904" y="2305096"/>
          <a:ext cx="2463424" cy="2125147"/>
        </a:xfrm>
        <a:prstGeom prst="rect">
          <a:avLst/>
        </a:prstGeom>
        <a:gradFill rotWithShape="0">
          <a:gsLst>
            <a:gs pos="0">
              <a:schemeClr val="accent5">
                <a:hueOff val="2356783"/>
                <a:satOff val="-11270"/>
                <a:lumOff val="12353"/>
                <a:alphaOff val="0"/>
                <a:satMod val="100000"/>
                <a:lumMod val="100000"/>
              </a:schemeClr>
            </a:gs>
            <a:gs pos="50000">
              <a:schemeClr val="accent5">
                <a:hueOff val="2356783"/>
                <a:satOff val="-11270"/>
                <a:lumOff val="12353"/>
                <a:alphaOff val="0"/>
                <a:shade val="99000"/>
                <a:satMod val="105000"/>
                <a:lumMod val="100000"/>
              </a:schemeClr>
            </a:gs>
            <a:gs pos="100000">
              <a:schemeClr val="accent5">
                <a:hueOff val="2356783"/>
                <a:satOff val="-11270"/>
                <a:lumOff val="1235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Ансамблевые игры</a:t>
          </a:r>
          <a:endParaRPr lang="ru-RU" sz="2200" kern="1200" dirty="0"/>
        </a:p>
      </dsp:txBody>
      <dsp:txXfrm>
        <a:off x="5672904" y="2305096"/>
        <a:ext cx="2463424" cy="21251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2A276-33AB-48EA-912C-7FE946918F28}">
      <dsp:nvSpPr>
        <dsp:cNvPr id="0" name=""/>
        <dsp:cNvSpPr/>
      </dsp:nvSpPr>
      <dsp:spPr>
        <a:xfrm rot="5400000">
          <a:off x="-200864" y="205221"/>
          <a:ext cx="1339097" cy="93736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rot="5400000">
        <a:off x="-200864" y="205221"/>
        <a:ext cx="1339097" cy="937368"/>
      </dsp:txXfrm>
    </dsp:sp>
    <dsp:sp modelId="{0E988800-D649-414D-ACE8-99F0C70183EE}">
      <dsp:nvSpPr>
        <dsp:cNvPr id="0" name=""/>
        <dsp:cNvSpPr/>
      </dsp:nvSpPr>
      <dsp:spPr>
        <a:xfrm rot="5400000">
          <a:off x="5062677" y="-4120951"/>
          <a:ext cx="870413" cy="912103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ru-RU" sz="3200" kern="1200" dirty="0"/>
        </a:p>
        <a:p>
          <a:pPr marL="285750" lvl="1" indent="-285750" algn="l" defTabSz="1422400">
            <a:lnSpc>
              <a:spcPct val="90000"/>
            </a:lnSpc>
            <a:spcBef>
              <a:spcPct val="0"/>
            </a:spcBef>
            <a:spcAft>
              <a:spcPct val="15000"/>
            </a:spcAft>
            <a:buChar char="••"/>
          </a:pPr>
          <a:r>
            <a:rPr lang="ru-RU" sz="3200" kern="1200" dirty="0" smtClean="0"/>
            <a:t>Подготовительный этап</a:t>
          </a:r>
          <a:endParaRPr lang="ru-RU" sz="3200" kern="1200" dirty="0"/>
        </a:p>
        <a:p>
          <a:pPr marL="228600" lvl="1" indent="-228600" algn="l" defTabSz="1066800">
            <a:lnSpc>
              <a:spcPct val="90000"/>
            </a:lnSpc>
            <a:spcBef>
              <a:spcPct val="0"/>
            </a:spcBef>
            <a:spcAft>
              <a:spcPct val="15000"/>
            </a:spcAft>
            <a:buChar char="••"/>
          </a:pPr>
          <a:endParaRPr lang="ru-RU" sz="2400" kern="1200" dirty="0"/>
        </a:p>
      </dsp:txBody>
      <dsp:txXfrm rot="5400000">
        <a:off x="5062677" y="-4120951"/>
        <a:ext cx="870413" cy="9121031"/>
      </dsp:txXfrm>
    </dsp:sp>
    <dsp:sp modelId="{12F3FBD1-12A1-4132-882B-D6BE4D74BE98}">
      <dsp:nvSpPr>
        <dsp:cNvPr id="0" name=""/>
        <dsp:cNvSpPr/>
      </dsp:nvSpPr>
      <dsp:spPr>
        <a:xfrm rot="5400000">
          <a:off x="-200864" y="1398771"/>
          <a:ext cx="1339097" cy="937368"/>
        </a:xfrm>
        <a:prstGeom prst="chevron">
          <a:avLst/>
        </a:prstGeom>
        <a:solidFill>
          <a:schemeClr val="accent5">
            <a:hueOff val="785595"/>
            <a:satOff val="-3757"/>
            <a:lumOff val="4118"/>
            <a:alphaOff val="0"/>
          </a:schemeClr>
        </a:solidFill>
        <a:ln w="12700"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a:p>
      </dsp:txBody>
      <dsp:txXfrm rot="5400000">
        <a:off x="-200864" y="1398771"/>
        <a:ext cx="1339097" cy="937368"/>
      </dsp:txXfrm>
    </dsp:sp>
    <dsp:sp modelId="{20C9D0E0-05D1-426F-B475-73FA18EDC7D8}">
      <dsp:nvSpPr>
        <dsp:cNvPr id="0" name=""/>
        <dsp:cNvSpPr/>
      </dsp:nvSpPr>
      <dsp:spPr>
        <a:xfrm rot="5400000">
          <a:off x="5062677" y="-2927401"/>
          <a:ext cx="870413" cy="9121031"/>
        </a:xfrm>
        <a:prstGeom prst="round2SameRect">
          <a:avLst/>
        </a:prstGeom>
        <a:solidFill>
          <a:schemeClr val="lt1">
            <a:alpha val="90000"/>
            <a:hueOff val="0"/>
            <a:satOff val="0"/>
            <a:lumOff val="0"/>
            <a:alphaOff val="0"/>
          </a:schemeClr>
        </a:solidFill>
        <a:ln w="12700"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dirty="0" smtClean="0"/>
            <a:t>Вводный этап</a:t>
          </a:r>
          <a:endParaRPr lang="ru-RU" sz="3600" kern="1200" dirty="0"/>
        </a:p>
      </dsp:txBody>
      <dsp:txXfrm rot="5400000">
        <a:off x="5062677" y="-2927401"/>
        <a:ext cx="870413" cy="9121031"/>
      </dsp:txXfrm>
    </dsp:sp>
    <dsp:sp modelId="{8F2131C3-70EA-4288-B320-267424BF878B}">
      <dsp:nvSpPr>
        <dsp:cNvPr id="0" name=""/>
        <dsp:cNvSpPr/>
      </dsp:nvSpPr>
      <dsp:spPr>
        <a:xfrm rot="5400000">
          <a:off x="-200864" y="2592321"/>
          <a:ext cx="1339097" cy="937368"/>
        </a:xfrm>
        <a:prstGeom prst="chevron">
          <a:avLst/>
        </a:prstGeom>
        <a:solidFill>
          <a:schemeClr val="accent5">
            <a:hueOff val="1571189"/>
            <a:satOff val="-7513"/>
            <a:lumOff val="8235"/>
            <a:alphaOff val="0"/>
          </a:schemeClr>
        </a:solidFill>
        <a:ln w="12700"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a:p>
      </dsp:txBody>
      <dsp:txXfrm rot="5400000">
        <a:off x="-200864" y="2592321"/>
        <a:ext cx="1339097" cy="937368"/>
      </dsp:txXfrm>
    </dsp:sp>
    <dsp:sp modelId="{8B5DAED3-CBE9-4FAD-B322-462BA49B388C}">
      <dsp:nvSpPr>
        <dsp:cNvPr id="0" name=""/>
        <dsp:cNvSpPr/>
      </dsp:nvSpPr>
      <dsp:spPr>
        <a:xfrm rot="5400000">
          <a:off x="5046715" y="-1769860"/>
          <a:ext cx="870413" cy="9121031"/>
        </a:xfrm>
        <a:prstGeom prst="round2SameRect">
          <a:avLst/>
        </a:prstGeom>
        <a:solidFill>
          <a:schemeClr val="lt1">
            <a:alpha val="90000"/>
            <a:hueOff val="0"/>
            <a:satOff val="0"/>
            <a:lumOff val="0"/>
            <a:alphaOff val="0"/>
          </a:schemeClr>
        </a:solidFill>
        <a:ln w="12700"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smtClean="0"/>
            <a:t>Основной этап</a:t>
          </a:r>
          <a:endParaRPr lang="ru-RU" sz="3200" kern="1200" dirty="0"/>
        </a:p>
      </dsp:txBody>
      <dsp:txXfrm rot="5400000">
        <a:off x="5046715" y="-1769860"/>
        <a:ext cx="870413" cy="9121031"/>
      </dsp:txXfrm>
    </dsp:sp>
    <dsp:sp modelId="{DB76DDBE-DB32-4E22-9E62-61BCAF8236C6}">
      <dsp:nvSpPr>
        <dsp:cNvPr id="0" name=""/>
        <dsp:cNvSpPr/>
      </dsp:nvSpPr>
      <dsp:spPr>
        <a:xfrm rot="5400000">
          <a:off x="-200864" y="3785871"/>
          <a:ext cx="1339097" cy="937368"/>
        </a:xfrm>
        <a:prstGeom prst="chevron">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ru-RU" sz="2600" kern="1200" dirty="0"/>
        </a:p>
      </dsp:txBody>
      <dsp:txXfrm rot="5400000">
        <a:off x="-200864" y="3785871"/>
        <a:ext cx="1339097" cy="937368"/>
      </dsp:txXfrm>
    </dsp:sp>
    <dsp:sp modelId="{C17B30F6-02B4-4EB4-BE1C-774AB2C65D63}">
      <dsp:nvSpPr>
        <dsp:cNvPr id="0" name=""/>
        <dsp:cNvSpPr/>
      </dsp:nvSpPr>
      <dsp:spPr>
        <a:xfrm rot="5400000">
          <a:off x="5062677" y="-540302"/>
          <a:ext cx="870413" cy="9121031"/>
        </a:xfrm>
        <a:prstGeom prst="round2SameRect">
          <a:avLst/>
        </a:prstGeom>
        <a:solidFill>
          <a:schemeClr val="lt1">
            <a:alpha val="90000"/>
            <a:hueOff val="0"/>
            <a:satOff val="0"/>
            <a:lumOff val="0"/>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dirty="0" smtClean="0"/>
            <a:t>Рефлексия</a:t>
          </a:r>
          <a:endParaRPr lang="ru-RU" sz="3600" kern="1200" dirty="0"/>
        </a:p>
      </dsp:txBody>
      <dsp:txXfrm rot="5400000">
        <a:off x="5062677" y="-540302"/>
        <a:ext cx="870413" cy="91210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DB40F34-FD6E-4A93-8F4B-14B72EF81544}" type="datetimeFigureOut">
              <a:rPr lang="ru-RU" smtClean="0"/>
              <a:pPr/>
              <a:t>28.04.2022</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29054634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293094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285544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388609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DB40F34-FD6E-4A93-8F4B-14B72EF81544}" type="datetimeFigureOut">
              <a:rPr lang="ru-RU" smtClean="0"/>
              <a:pPr/>
              <a:t>28.04.2022</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1037945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39184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365580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185439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87183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3DB40F34-FD6E-4A93-8F4B-14B72EF81544}" type="datetimeFigureOut">
              <a:rPr lang="ru-RU" smtClean="0"/>
              <a:pPr/>
              <a:t>28.04.2022</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6FC3807-A2CF-4A76-914C-4D5B700F985A}" type="slidenum">
              <a:rPr lang="ru-RU" smtClean="0"/>
              <a:pPr/>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4264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DB40F34-FD6E-4A93-8F4B-14B72EF81544}" type="datetimeFigureOut">
              <a:rPr lang="ru-RU" smtClean="0"/>
              <a:pPr/>
              <a:t>28.04.2022</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6FC3807-A2CF-4A76-914C-4D5B700F985A}" type="slidenum">
              <a:rPr lang="ru-RU" smtClean="0"/>
              <a:pPr/>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05288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DB40F34-FD6E-4A93-8F4B-14B72EF81544}" type="datetimeFigureOut">
              <a:rPr lang="ru-RU" smtClean="0"/>
              <a:pPr/>
              <a:t>28.04.2022</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6FC3807-A2CF-4A76-914C-4D5B700F985A}" type="slidenum">
              <a:rPr lang="ru-RU" smtClean="0"/>
              <a:pPr/>
              <a:t>‹#›</a:t>
            </a:fld>
            <a:endParaRPr lang="ru-RU"/>
          </a:p>
        </p:txBody>
      </p:sp>
    </p:spTree>
    <p:extLst>
      <p:ext uri="{BB962C8B-B14F-4D97-AF65-F5344CB8AC3E}">
        <p14:creationId xmlns:p14="http://schemas.microsoft.com/office/powerpoint/2010/main" xmlns="" val="6881145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edsovet.su/metodika/refleksiya/5665_refleksiya_kak_etap_uroka_fg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4216" y="1362842"/>
            <a:ext cx="9068586" cy="3286649"/>
          </a:xfrm>
        </p:spPr>
        <p:txBody>
          <a:bodyPr/>
          <a:lstStyle/>
          <a:p>
            <a:r>
              <a:rPr lang="ru-RU" sz="4400" dirty="0" smtClean="0"/>
              <a:t>Деловые игры как эффективный метод </a:t>
            </a:r>
            <a:r>
              <a:rPr lang="ru-RU" sz="4400" dirty="0" smtClean="0"/>
              <a:t>обучения </a:t>
            </a:r>
            <a:r>
              <a:rPr lang="ru-RU" sz="4400" dirty="0" smtClean="0"/>
              <a:t>истории</a:t>
            </a:r>
            <a:endParaRPr lang="ru-RU" sz="4400" dirty="0"/>
          </a:p>
        </p:txBody>
      </p:sp>
      <p:sp>
        <p:nvSpPr>
          <p:cNvPr id="3" name="Подзаголовок 2"/>
          <p:cNvSpPr>
            <a:spLocks noGrp="1"/>
          </p:cNvSpPr>
          <p:nvPr>
            <p:ph type="subTitle" idx="1"/>
          </p:nvPr>
        </p:nvSpPr>
        <p:spPr>
          <a:xfrm>
            <a:off x="1592850" y="4587756"/>
            <a:ext cx="9070848" cy="457201"/>
          </a:xfrm>
        </p:spPr>
        <p:txBody>
          <a:bodyPr>
            <a:noAutofit/>
          </a:bodyPr>
          <a:lstStyle/>
          <a:p>
            <a:pPr algn="r"/>
            <a:r>
              <a:rPr lang="ru-RU" sz="2400" dirty="0" smtClean="0"/>
              <a:t>Учитель истории и обществознания </a:t>
            </a:r>
          </a:p>
          <a:p>
            <a:pPr algn="r"/>
            <a:r>
              <a:rPr lang="ru-RU" sz="2400" dirty="0" smtClean="0"/>
              <a:t>Журавлева Анастасия Михайловна </a:t>
            </a:r>
            <a:endParaRPr lang="ru-RU" sz="2400" dirty="0"/>
          </a:p>
        </p:txBody>
      </p:sp>
    </p:spTree>
    <p:extLst>
      <p:ext uri="{BB962C8B-B14F-4D97-AF65-F5344CB8AC3E}">
        <p14:creationId xmlns:p14="http://schemas.microsoft.com/office/powerpoint/2010/main" xmlns="" val="308353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349" y="379123"/>
            <a:ext cx="7612251" cy="1371600"/>
          </a:xfrm>
        </p:spPr>
        <p:txBody>
          <a:bodyPr>
            <a:normAutofit fontScale="90000"/>
          </a:bodyPr>
          <a:lstStyle/>
          <a:p>
            <a:r>
              <a:rPr lang="ru-RU" dirty="0" smtClean="0"/>
              <a:t>Урок развивающего контроля </a:t>
            </a:r>
            <a:endParaRPr lang="ru-RU" dirty="0"/>
          </a:p>
        </p:txBody>
      </p:sp>
      <p:sp>
        <p:nvSpPr>
          <p:cNvPr id="3" name="Содержимое 2"/>
          <p:cNvSpPr>
            <a:spLocks noGrp="1"/>
          </p:cNvSpPr>
          <p:nvPr>
            <p:ph idx="1"/>
          </p:nvPr>
        </p:nvSpPr>
        <p:spPr>
          <a:xfrm>
            <a:off x="743919" y="1596324"/>
            <a:ext cx="4463512" cy="4097752"/>
          </a:xfrm>
        </p:spPr>
        <p:txBody>
          <a:bodyPr>
            <a:normAutofit/>
          </a:bodyPr>
          <a:lstStyle/>
          <a:p>
            <a:pPr>
              <a:buNone/>
            </a:pPr>
            <a:endParaRPr lang="ru-RU" sz="2800" dirty="0" smtClean="0"/>
          </a:p>
          <a:p>
            <a:pPr algn="ctr"/>
            <a:r>
              <a:rPr lang="ru-RU" sz="2800" dirty="0" smtClean="0"/>
              <a:t>Письмо Петру 1 как один из видов деловой игры</a:t>
            </a:r>
            <a:endParaRPr lang="ru-RU" sz="2800" dirty="0"/>
          </a:p>
        </p:txBody>
      </p:sp>
      <p:pic>
        <p:nvPicPr>
          <p:cNvPr id="28674" name="Picture 2" descr="https://interesnyefakty.org/wp-content/uploads/Foto-Petra-1-Pervogo-11.jpg"/>
          <p:cNvPicPr>
            <a:picLocks noChangeAspect="1" noChangeArrowheads="1"/>
          </p:cNvPicPr>
          <p:nvPr/>
        </p:nvPicPr>
        <p:blipFill>
          <a:blip r:embed="rId2" cstate="print"/>
          <a:srcRect/>
          <a:stretch>
            <a:fillRect/>
          </a:stretch>
        </p:blipFill>
        <p:spPr bwMode="auto">
          <a:xfrm>
            <a:off x="6962272" y="644820"/>
            <a:ext cx="4539917" cy="5459201"/>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914401" y="3667715"/>
            <a:ext cx="4974956" cy="2585323"/>
          </a:xfrm>
          <a:prstGeom prst="rect">
            <a:avLst/>
          </a:prstGeom>
          <a:solidFill>
            <a:schemeClr val="accent4">
              <a:lumMod val="40000"/>
              <a:lumOff val="60000"/>
            </a:schemeClr>
          </a:solidFill>
        </p:spPr>
        <p:txBody>
          <a:bodyPr wrap="square">
            <a:spAutoFit/>
          </a:bodyPr>
          <a:lstStyle/>
          <a:p>
            <a:pPr algn="just"/>
            <a:r>
              <a:rPr lang="ru-RU" dirty="0" smtClean="0">
                <a:latin typeface="Century Schoolbook" pitchFamily="18" charset="0"/>
              </a:rPr>
              <a:t>Великий государь, Петр Алексеевич. Пишу тебе я, простой крестьянин. Хочу выразить свои мысли по твоим реформам. Крепишь ты страну нашу, но зачем ты "убиваешь" церковь? Ведь Россия без церкви, как без крови, без матери, без тепла. По стране слух пошел, что ты антихрист. Но я верю, что все это для благих намерений. Война идет долгая, постоянная. </a:t>
            </a:r>
            <a:endParaRPr lang="ru-RU" dirty="0">
              <a:latin typeface="Century Schoolbook"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0" y="242000"/>
            <a:ext cx="10058400" cy="1371600"/>
          </a:xfrm>
        </p:spPr>
        <p:txBody>
          <a:bodyPr/>
          <a:lstStyle/>
          <a:p>
            <a:r>
              <a:rPr lang="ru-RU" dirty="0" smtClean="0"/>
              <a:t>Деловые игры </a:t>
            </a:r>
            <a:endParaRPr lang="ru-RU" dirty="0"/>
          </a:p>
        </p:txBody>
      </p:sp>
      <p:sp>
        <p:nvSpPr>
          <p:cNvPr id="3" name="Объект 2"/>
          <p:cNvSpPr>
            <a:spLocks noGrp="1"/>
          </p:cNvSpPr>
          <p:nvPr>
            <p:ph idx="1"/>
          </p:nvPr>
        </p:nvSpPr>
        <p:spPr>
          <a:xfrm>
            <a:off x="753290" y="1733007"/>
            <a:ext cx="4402184" cy="4258491"/>
          </a:xfrm>
        </p:spPr>
        <p:txBody>
          <a:bodyPr>
            <a:normAutofit fontScale="92500" lnSpcReduction="20000"/>
          </a:bodyPr>
          <a:lstStyle/>
          <a:p>
            <a:pPr marL="0" indent="0">
              <a:buNone/>
            </a:pPr>
            <a:r>
              <a:rPr lang="ru-RU" dirty="0"/>
              <a:t>Понятие «игровые педагогические технологии» включает достаточно обширную группу методов и приемов организации образовательного процесса в форме различных педагогических игр. В отличие от игр вообще педагогическая игра обладает существенным признаком — четко поставленной целью обучения и соответствующим ей педагогическим результатом, которые могут быть обоснованы, выделены в явном виде и характеризуются учебной познавательной направленностью. При проведении уроков в форме различных педагогических игр используют активные и интерактивные методы обучения.</a:t>
            </a:r>
          </a:p>
        </p:txBody>
      </p:sp>
      <p:graphicFrame>
        <p:nvGraphicFramePr>
          <p:cNvPr id="6" name="Таблица 5"/>
          <p:cNvGraphicFramePr>
            <a:graphicFrameLocks noGrp="1"/>
          </p:cNvGraphicFramePr>
          <p:nvPr>
            <p:extLst>
              <p:ext uri="{D42A27DB-BD31-4B8C-83A1-F6EECF244321}">
                <p14:modId xmlns:p14="http://schemas.microsoft.com/office/powerpoint/2010/main" xmlns="" val="1377221633"/>
              </p:ext>
            </p:extLst>
          </p:nvPr>
        </p:nvGraphicFramePr>
        <p:xfrm>
          <a:off x="5303520" y="1506584"/>
          <a:ext cx="6493692" cy="4729480"/>
        </p:xfrm>
        <a:graphic>
          <a:graphicData uri="http://schemas.openxmlformats.org/drawingml/2006/table">
            <a:tbl>
              <a:tblPr firstRow="1" bandRow="1">
                <a:tableStyleId>{BDBED569-4797-4DF1-A0F4-6AAB3CD982D8}</a:tableStyleId>
              </a:tblPr>
              <a:tblGrid>
                <a:gridCol w="3246846"/>
                <a:gridCol w="3246846"/>
              </a:tblGrid>
              <a:tr h="370840">
                <a:tc>
                  <a:txBody>
                    <a:bodyPr/>
                    <a:lstStyle/>
                    <a:p>
                      <a:pPr algn="ctr"/>
                      <a:r>
                        <a:rPr lang="ru-RU" sz="1600" dirty="0" smtClean="0"/>
                        <a:t>ДОСТОИНСТВА</a:t>
                      </a:r>
                      <a:endParaRPr lang="ru-RU" sz="1600" dirty="0"/>
                    </a:p>
                  </a:txBody>
                  <a:tcPr/>
                </a:tc>
                <a:tc>
                  <a:txBody>
                    <a:bodyPr/>
                    <a:lstStyle/>
                    <a:p>
                      <a:pPr algn="ctr"/>
                      <a:r>
                        <a:rPr lang="ru-RU" sz="1600" dirty="0" smtClean="0"/>
                        <a:t>НЕДОСТАТКИ</a:t>
                      </a:r>
                      <a:endParaRPr lang="ru-RU" sz="1600" dirty="0"/>
                    </a:p>
                  </a:txBody>
                  <a:tcPr/>
                </a:tc>
              </a:tr>
              <a:tr h="370840">
                <a:tc>
                  <a:txBody>
                    <a:bodyPr/>
                    <a:lstStyle/>
                    <a:p>
                      <a:r>
                        <a:rPr lang="ru-RU" sz="1600" dirty="0" smtClean="0"/>
                        <a:t>Повышает интерес к предмету</a:t>
                      </a:r>
                      <a:endParaRPr lang="ru-RU" sz="1600" dirty="0"/>
                    </a:p>
                  </a:txBody>
                  <a:tcPr/>
                </a:tc>
                <a:tc>
                  <a:txBody>
                    <a:bodyPr/>
                    <a:lstStyle/>
                    <a:p>
                      <a:r>
                        <a:rPr lang="ru-RU" sz="1600" dirty="0" smtClean="0"/>
                        <a:t>Разработка сценария игры и критериев оценивания приводит к большим временным затратам преподавателя</a:t>
                      </a:r>
                      <a:endParaRPr lang="ru-RU" sz="1600" dirty="0"/>
                    </a:p>
                  </a:txBody>
                  <a:tcPr/>
                </a:tc>
              </a:tr>
              <a:tr h="370840">
                <a:tc>
                  <a:txBody>
                    <a:bodyPr/>
                    <a:lstStyle/>
                    <a:p>
                      <a:r>
                        <a:rPr lang="ru-RU" sz="1600" dirty="0" smtClean="0"/>
                        <a:t>Благодаря</a:t>
                      </a:r>
                      <a:r>
                        <a:rPr lang="ru-RU" sz="1600" baseline="0" dirty="0" smtClean="0"/>
                        <a:t> ей лучше усваивается и закрепляется учебный материал</a:t>
                      </a:r>
                      <a:endParaRPr lang="ru-RU" sz="1600" dirty="0"/>
                    </a:p>
                  </a:txBody>
                  <a:tcPr/>
                </a:tc>
                <a:tc>
                  <a:txBody>
                    <a:bodyPr/>
                    <a:lstStyle/>
                    <a:p>
                      <a:r>
                        <a:rPr lang="ru-RU" sz="1600" dirty="0" smtClean="0"/>
                        <a:t>Нельзя использовать на каждом занятии</a:t>
                      </a:r>
                      <a:endParaRPr lang="ru-RU" sz="1600" dirty="0"/>
                    </a:p>
                  </a:txBody>
                  <a:tcPr/>
                </a:tc>
              </a:tr>
              <a:tr h="370840">
                <a:tc>
                  <a:txBody>
                    <a:bodyPr/>
                    <a:lstStyle/>
                    <a:p>
                      <a:r>
                        <a:rPr lang="ru-RU" sz="1600" dirty="0" smtClean="0"/>
                        <a:t>Можно применить на практическом занятии,</a:t>
                      </a:r>
                      <a:r>
                        <a:rPr lang="ru-RU" sz="1600" baseline="0" dirty="0" smtClean="0"/>
                        <a:t> при сдаче зачёта или экзамена</a:t>
                      </a:r>
                      <a:endParaRPr lang="ru-RU" sz="1600" dirty="0"/>
                    </a:p>
                  </a:txBody>
                  <a:tcPr/>
                </a:tc>
                <a:tc>
                  <a:txBody>
                    <a:bodyPr/>
                    <a:lstStyle/>
                    <a:p>
                      <a:r>
                        <a:rPr lang="ru-RU" sz="1600" dirty="0" smtClean="0"/>
                        <a:t>Более сложная организация учебного занятия</a:t>
                      </a:r>
                      <a:endParaRPr lang="ru-RU" sz="1600" dirty="0"/>
                    </a:p>
                  </a:txBody>
                  <a:tcPr/>
                </a:tc>
              </a:tr>
              <a:tr h="370840">
                <a:tc>
                  <a:txBody>
                    <a:bodyPr/>
                    <a:lstStyle/>
                    <a:p>
                      <a:r>
                        <a:rPr lang="ru-RU" sz="1600" dirty="0" smtClean="0"/>
                        <a:t>Развивает мышление и творческие способности</a:t>
                      </a:r>
                      <a:endParaRPr lang="ru-RU" sz="1600" dirty="0"/>
                    </a:p>
                  </a:txBody>
                  <a:tcPr/>
                </a:tc>
                <a:tc>
                  <a:txBody>
                    <a:bodyPr/>
                    <a:lstStyle/>
                    <a:p>
                      <a:r>
                        <a:rPr lang="ru-RU" sz="1600" dirty="0" smtClean="0"/>
                        <a:t>Игра не позволяет сформировать систему знаний</a:t>
                      </a:r>
                      <a:endParaRPr lang="ru-RU" sz="1600" dirty="0"/>
                    </a:p>
                  </a:txBody>
                  <a:tcPr/>
                </a:tc>
              </a:tr>
              <a:tr h="370840">
                <a:tc>
                  <a:txBody>
                    <a:bodyPr/>
                    <a:lstStyle/>
                    <a:p>
                      <a:r>
                        <a:rPr lang="ru-RU" sz="1600" dirty="0" smtClean="0"/>
                        <a:t>Сплачивает коллектив</a:t>
                      </a:r>
                      <a:endParaRPr lang="ru-RU" sz="1600" dirty="0"/>
                    </a:p>
                  </a:txBody>
                  <a:tcPr/>
                </a:tc>
                <a:tc>
                  <a:txBody>
                    <a:bodyPr/>
                    <a:lstStyle/>
                    <a:p>
                      <a:r>
                        <a:rPr lang="ru-RU" sz="1600" dirty="0" smtClean="0"/>
                        <a:t>Сложность</a:t>
                      </a:r>
                      <a:r>
                        <a:rPr lang="ru-RU" sz="1600" baseline="0" dirty="0" smtClean="0"/>
                        <a:t> и объективность оценки</a:t>
                      </a:r>
                      <a:endParaRPr lang="ru-RU" sz="1600" dirty="0"/>
                    </a:p>
                  </a:txBody>
                  <a:tcPr/>
                </a:tc>
              </a:tr>
            </a:tbl>
          </a:graphicData>
        </a:graphic>
      </p:graphicFrame>
    </p:spTree>
    <p:extLst>
      <p:ext uri="{BB962C8B-B14F-4D97-AF65-F5344CB8AC3E}">
        <p14:creationId xmlns:p14="http://schemas.microsoft.com/office/powerpoint/2010/main" xmlns="" val="98899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xmlns="" val="19548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173" y="279349"/>
            <a:ext cx="10058400" cy="1371600"/>
          </a:xfrm>
        </p:spPr>
        <p:txBody>
          <a:bodyPr/>
          <a:lstStyle/>
          <a:p>
            <a:r>
              <a:rPr lang="ru-RU" dirty="0" smtClean="0"/>
              <a:t>Что такое деловая игра?</a:t>
            </a:r>
            <a:endParaRPr lang="ru-RU" dirty="0"/>
          </a:p>
        </p:txBody>
      </p:sp>
      <p:sp>
        <p:nvSpPr>
          <p:cNvPr id="3" name="Объект 2"/>
          <p:cNvSpPr>
            <a:spLocks noGrp="1"/>
          </p:cNvSpPr>
          <p:nvPr>
            <p:ph idx="1"/>
          </p:nvPr>
        </p:nvSpPr>
        <p:spPr>
          <a:xfrm>
            <a:off x="527786" y="1638809"/>
            <a:ext cx="6421654" cy="4569486"/>
          </a:xfrm>
        </p:spPr>
        <p:txBody>
          <a:bodyPr>
            <a:normAutofit/>
          </a:bodyPr>
          <a:lstStyle/>
          <a:p>
            <a:pPr algn="just">
              <a:buNone/>
            </a:pPr>
            <a:r>
              <a:rPr lang="ru-RU" sz="2400" dirty="0" smtClean="0"/>
              <a:t>     Деловая игра – это комплексный методический прием обучения, при котором учащиеся в первую очередь рассматривают процесс принятия решения. Этот процесс воспроизводится на модели, в результате чего появляются эпизоды (определенные результаты и их следствия), которые чаще всего необратимы.</a:t>
            </a:r>
            <a:r>
              <a:rPr lang="ru-RU" dirty="0" smtClean="0"/>
              <a:t/>
            </a:r>
            <a:br>
              <a:rPr lang="ru-RU" dirty="0" smtClean="0"/>
            </a:br>
            <a:r>
              <a:rPr lang="ru-RU" dirty="0" smtClean="0"/>
              <a:t/>
            </a:r>
            <a:br>
              <a:rPr lang="ru-RU" dirty="0" smtClean="0"/>
            </a:br>
            <a:r>
              <a:rPr lang="ru-RU" dirty="0" smtClean="0"/>
              <a:t>.</a:t>
            </a:r>
            <a:endParaRPr lang="ru-RU" dirty="0"/>
          </a:p>
        </p:txBody>
      </p:sp>
      <p:sp>
        <p:nvSpPr>
          <p:cNvPr id="4" name="Объект 2"/>
          <p:cNvSpPr txBox="1">
            <a:spLocks/>
          </p:cNvSpPr>
          <p:nvPr/>
        </p:nvSpPr>
        <p:spPr>
          <a:xfrm>
            <a:off x="7122695" y="1728992"/>
            <a:ext cx="4494998" cy="4389120"/>
          </a:xfrm>
          <a:prstGeom prst="rect">
            <a:avLst/>
          </a:prstGeom>
          <a:ln>
            <a:solidFill>
              <a:schemeClr val="accent2">
                <a:lumMod val="75000"/>
              </a:schemeClr>
            </a:solidFill>
          </a:ln>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ru-RU" dirty="0" smtClean="0"/>
              <a:t>СТРУКТУРА  ДЕЛОВОЙ ИГРЫ</a:t>
            </a:r>
          </a:p>
          <a:p>
            <a:endParaRPr lang="ru-RU" dirty="0"/>
          </a:p>
        </p:txBody>
      </p:sp>
      <p:graphicFrame>
        <p:nvGraphicFramePr>
          <p:cNvPr id="5" name="Схема 4"/>
          <p:cNvGraphicFramePr/>
          <p:nvPr>
            <p:extLst>
              <p:ext uri="{D42A27DB-BD31-4B8C-83A1-F6EECF244321}">
                <p14:modId xmlns:p14="http://schemas.microsoft.com/office/powerpoint/2010/main" xmlns="" val="1099253021"/>
              </p:ext>
            </p:extLst>
          </p:nvPr>
        </p:nvGraphicFramePr>
        <p:xfrm>
          <a:off x="6949440" y="2252310"/>
          <a:ext cx="4899259" cy="3724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8081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5803" y="549604"/>
            <a:ext cx="10058400" cy="1371600"/>
          </a:xfrm>
        </p:spPr>
        <p:txBody>
          <a:bodyPr/>
          <a:lstStyle/>
          <a:p>
            <a:r>
              <a:rPr lang="ru-RU" dirty="0" smtClean="0"/>
              <a:t>Виды деловых игр </a:t>
            </a:r>
            <a:endParaRPr lang="ru-RU" dirty="0"/>
          </a:p>
        </p:txBody>
      </p:sp>
      <p:graphicFrame>
        <p:nvGraphicFramePr>
          <p:cNvPr id="4" name="Содержимое 3"/>
          <p:cNvGraphicFramePr>
            <a:graphicFrameLocks noGrp="1"/>
          </p:cNvGraphicFramePr>
          <p:nvPr>
            <p:ph idx="1"/>
          </p:nvPr>
        </p:nvGraphicFramePr>
        <p:xfrm>
          <a:off x="1066800" y="2103438"/>
          <a:ext cx="10525932"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t>Виды деловых игр</a:t>
            </a:r>
            <a:br>
              <a:rPr lang="ru-RU" sz="5400" dirty="0" smtClean="0"/>
            </a:br>
            <a:r>
              <a:rPr lang="ru-RU" sz="3600" i="1" dirty="0" smtClean="0">
                <a:latin typeface="Cambria" pitchFamily="18" charset="0"/>
                <a:ea typeface="Cambria" pitchFamily="18" charset="0"/>
              </a:rPr>
              <a:t>Классификация деловых игр Л.В. Ежовой</a:t>
            </a:r>
            <a:endParaRPr lang="ru-RU" sz="5300" dirty="0"/>
          </a:p>
        </p:txBody>
      </p:sp>
      <p:graphicFrame>
        <p:nvGraphicFramePr>
          <p:cNvPr id="3" name="Схема 2"/>
          <p:cNvGraphicFramePr/>
          <p:nvPr>
            <p:extLst>
              <p:ext uri="{D42A27DB-BD31-4B8C-83A1-F6EECF244321}">
                <p14:modId xmlns:p14="http://schemas.microsoft.com/office/powerpoint/2010/main" xmlns="" val="3877673774"/>
              </p:ext>
            </p:extLst>
          </p:nvPr>
        </p:nvGraphicFramePr>
        <p:xfrm>
          <a:off x="3385428" y="2052302"/>
          <a:ext cx="8216766" cy="449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stretch>
            <a:fillRect/>
          </a:stretch>
        </p:blipFill>
        <p:spPr>
          <a:xfrm>
            <a:off x="6307954" y="4374359"/>
            <a:ext cx="2464088" cy="2094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3651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0304" y="325465"/>
            <a:ext cx="10058400" cy="1208282"/>
          </a:xfrm>
          <a:noFill/>
        </p:spPr>
        <p:txBody>
          <a:bodyPr>
            <a:normAutofit fontScale="90000"/>
          </a:bodyPr>
          <a:lstStyle/>
          <a:p>
            <a:r>
              <a:rPr lang="ru-RU" sz="4000" b="1" dirty="0" smtClean="0"/>
              <a:t/>
            </a:r>
            <a:br>
              <a:rPr lang="ru-RU" sz="4000" b="1" dirty="0" smtClean="0"/>
            </a:br>
            <a:r>
              <a:rPr lang="ru-RU" sz="4000" dirty="0" smtClean="0">
                <a:latin typeface="Cambria" pitchFamily="18" charset="0"/>
                <a:ea typeface="Cambria" pitchFamily="18" charset="0"/>
              </a:rPr>
              <a:t/>
            </a:r>
            <a:br>
              <a:rPr lang="ru-RU" sz="4000" dirty="0" smtClean="0">
                <a:latin typeface="Cambria" pitchFamily="18" charset="0"/>
                <a:ea typeface="Cambria" pitchFamily="18" charset="0"/>
              </a:rPr>
            </a:br>
            <a:r>
              <a:rPr lang="ru-RU" dirty="0" smtClean="0">
                <a:latin typeface="Century Schoolbook" pitchFamily="18" charset="0"/>
                <a:ea typeface="Cambria" pitchFamily="18" charset="0"/>
              </a:rPr>
              <a:t>Этапы деловой игры</a:t>
            </a:r>
            <a:r>
              <a:rPr lang="ru-RU" dirty="0" smtClean="0">
                <a:latin typeface="Cambria" pitchFamily="18" charset="0"/>
                <a:ea typeface="Cambria" pitchFamily="18" charset="0"/>
              </a:rPr>
              <a:t/>
            </a:r>
            <a:br>
              <a:rPr lang="ru-RU" dirty="0" smtClean="0">
                <a:latin typeface="Cambria" pitchFamily="18" charset="0"/>
                <a:ea typeface="Cambria" pitchFamily="18" charset="0"/>
              </a:rPr>
            </a:br>
            <a:r>
              <a:rPr lang="ru-RU" b="1" dirty="0" smtClean="0"/>
              <a:t> </a:t>
            </a:r>
            <a:r>
              <a:rPr lang="ru-RU" dirty="0" smtClean="0"/>
              <a:t/>
            </a:r>
            <a:br>
              <a:rPr lang="ru-RU" dirty="0" smtClean="0"/>
            </a:br>
            <a:endParaRPr lang="ru-RU" dirty="0"/>
          </a:p>
        </p:txBody>
      </p:sp>
      <p:graphicFrame>
        <p:nvGraphicFramePr>
          <p:cNvPr id="6" name="Содержимое 5"/>
          <p:cNvGraphicFramePr>
            <a:graphicFrameLocks noGrp="1"/>
          </p:cNvGraphicFramePr>
          <p:nvPr>
            <p:ph idx="1"/>
          </p:nvPr>
        </p:nvGraphicFramePr>
        <p:xfrm>
          <a:off x="1066800" y="1503336"/>
          <a:ext cx="10058400" cy="492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9790" y="387606"/>
            <a:ext cx="10058400" cy="1371600"/>
          </a:xfrm>
        </p:spPr>
        <p:txBody>
          <a:bodyPr/>
          <a:lstStyle/>
          <a:p>
            <a:r>
              <a:rPr lang="ru-RU" dirty="0" smtClean="0"/>
              <a:t>Урок открытия нового знания</a:t>
            </a:r>
            <a:endParaRPr lang="ru-RU" dirty="0"/>
          </a:p>
        </p:txBody>
      </p:sp>
      <p:sp>
        <p:nvSpPr>
          <p:cNvPr id="3" name="Объект 2"/>
          <p:cNvSpPr>
            <a:spLocks noGrp="1"/>
          </p:cNvSpPr>
          <p:nvPr>
            <p:ph idx="1"/>
          </p:nvPr>
        </p:nvSpPr>
        <p:spPr>
          <a:xfrm>
            <a:off x="669064" y="1731486"/>
            <a:ext cx="5468263" cy="4336181"/>
          </a:xfrm>
        </p:spPr>
        <p:txBody>
          <a:bodyPr>
            <a:normAutofit/>
          </a:bodyPr>
          <a:lstStyle/>
          <a:p>
            <a:pPr marL="0" indent="0">
              <a:buNone/>
            </a:pPr>
            <a:r>
              <a:rPr lang="ru-RU" sz="2800" dirty="0" smtClean="0"/>
              <a:t>Групповая дискуссия - метод группового обсуждения, позволяющий выявить весь спектр мнений членов группы, возможные пути достижения цели и найти общее групповое решение проблемы</a:t>
            </a:r>
            <a:r>
              <a:rPr lang="ru-RU" sz="1600" dirty="0" smtClean="0"/>
              <a:t>. </a:t>
            </a:r>
            <a:endParaRPr lang="ru-RU" sz="1600" b="1" dirty="0" smtClean="0"/>
          </a:p>
        </p:txBody>
      </p:sp>
      <p:pic>
        <p:nvPicPr>
          <p:cNvPr id="8194" name="Picture 2" descr="https://sun9-87.userapi.com/s/v1/if2/wvFbi2-jQb5YPGGQgBOy6LHIh2JWJxBtgLv6ZLbn_wnZ7C6uv2tlYQGCPVtaitLtdR2rfUj2Ux6Pxy3ur2sqlej3.jpg?size=1280x960&amp;quality=95&amp;type=album"/>
          <p:cNvPicPr>
            <a:picLocks noChangeAspect="1" noChangeArrowheads="1"/>
          </p:cNvPicPr>
          <p:nvPr/>
        </p:nvPicPr>
        <p:blipFill>
          <a:blip r:embed="rId2" cstate="print"/>
          <a:srcRect/>
          <a:stretch>
            <a:fillRect/>
          </a:stretch>
        </p:blipFill>
        <p:spPr bwMode="auto">
          <a:xfrm>
            <a:off x="7593766" y="1528896"/>
            <a:ext cx="4170946" cy="3128210"/>
          </a:xfrm>
          <a:prstGeom prst="rect">
            <a:avLst/>
          </a:prstGeom>
          <a:ln>
            <a:noFill/>
          </a:ln>
          <a:effectLst>
            <a:outerShdw blurRad="292100" dist="139700" dir="2700000" algn="tl" rotWithShape="0">
              <a:srgbClr val="333333">
                <a:alpha val="65000"/>
              </a:srgbClr>
            </a:outerShdw>
          </a:effectLst>
        </p:spPr>
      </p:pic>
      <p:pic>
        <p:nvPicPr>
          <p:cNvPr id="8196" name="Picture 4" descr="https://img-fotki.yandex.ru/get/164839/86441892.c63/0_13ba7b_df48cef0_orig.jpg"/>
          <p:cNvPicPr>
            <a:picLocks noChangeAspect="1" noChangeArrowheads="1"/>
          </p:cNvPicPr>
          <p:nvPr/>
        </p:nvPicPr>
        <p:blipFill>
          <a:blip r:embed="rId3" cstate="print"/>
          <a:srcRect/>
          <a:stretch>
            <a:fillRect/>
          </a:stretch>
        </p:blipFill>
        <p:spPr bwMode="auto">
          <a:xfrm>
            <a:off x="6187090" y="3073752"/>
            <a:ext cx="3065398" cy="3278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456591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743" y="689350"/>
            <a:ext cx="5724040" cy="5262979"/>
          </a:xfrm>
          <a:prstGeom prst="rect">
            <a:avLst/>
          </a:prstGeom>
        </p:spPr>
        <p:txBody>
          <a:bodyPr wrap="square">
            <a:spAutoFit/>
          </a:bodyPr>
          <a:lstStyle/>
          <a:p>
            <a:pPr algn="ctr"/>
            <a:r>
              <a:rPr lang="ru-RU" sz="2000" b="1" dirty="0" smtClean="0"/>
              <a:t>Памятка для учащихся</a:t>
            </a:r>
            <a:r>
              <a:rPr lang="ru-RU" sz="2000" dirty="0" smtClean="0"/>
              <a:t> </a:t>
            </a:r>
          </a:p>
          <a:p>
            <a:pPr algn="ctr"/>
            <a:r>
              <a:rPr lang="ru-RU" sz="2000" dirty="0" smtClean="0"/>
              <a:t>«Правила ведения дискуссии»</a:t>
            </a:r>
          </a:p>
          <a:p>
            <a:pPr algn="ctr"/>
            <a:r>
              <a:rPr lang="ru-RU" sz="2000" dirty="0" smtClean="0"/>
              <a:t>Истина не принадлежит вам, как не принадлежит никому.</a:t>
            </a:r>
          </a:p>
          <a:p>
            <a:pPr algn="ctr"/>
            <a:r>
              <a:rPr lang="ru-RU" sz="2000" dirty="0" smtClean="0"/>
              <a:t>Не говорите «Вы не правы», а только «Я с Вами не согласен», у вас есть право на собственное мнение.</a:t>
            </a:r>
          </a:p>
          <a:p>
            <a:pPr algn="ctr"/>
            <a:r>
              <a:rPr lang="ru-RU" sz="2000" dirty="0" smtClean="0"/>
              <a:t>Во время дискуссии вести себя спокойно и достойно.</a:t>
            </a:r>
          </a:p>
          <a:p>
            <a:pPr algn="ctr"/>
            <a:r>
              <a:rPr lang="ru-RU" sz="2000" dirty="0" smtClean="0"/>
              <a:t>Говорить убедительно, не горячиться.</a:t>
            </a:r>
          </a:p>
          <a:p>
            <a:pPr algn="ctr"/>
            <a:r>
              <a:rPr lang="ru-RU" sz="2000" dirty="0" smtClean="0"/>
              <a:t>Внимательно и терпеливо выслушивать мнение оппонента.</a:t>
            </a:r>
          </a:p>
          <a:p>
            <a:pPr algn="ctr"/>
            <a:r>
              <a:rPr lang="ru-RU" sz="2000" dirty="0" smtClean="0"/>
              <a:t>Анализировать объективные замечания противника: или приводить новые аргументы или признавать его правоту.</a:t>
            </a:r>
          </a:p>
          <a:p>
            <a:r>
              <a:rPr lang="ru-RU" dirty="0" smtClean="0"/>
              <a:t/>
            </a:r>
            <a:br>
              <a:rPr lang="ru-RU" dirty="0" smtClean="0"/>
            </a:br>
            <a:endParaRPr lang="ru-RU" dirty="0"/>
          </a:p>
        </p:txBody>
      </p:sp>
      <p:sp>
        <p:nvSpPr>
          <p:cNvPr id="3" name="Прямоугольник 2"/>
          <p:cNvSpPr/>
          <p:nvPr/>
        </p:nvSpPr>
        <p:spPr>
          <a:xfrm>
            <a:off x="7108556" y="642589"/>
            <a:ext cx="4282698" cy="1477328"/>
          </a:xfrm>
          <a:prstGeom prst="rect">
            <a:avLst/>
          </a:prstGeom>
          <a:solidFill>
            <a:srgbClr val="92D050"/>
          </a:solidFill>
        </p:spPr>
        <p:txBody>
          <a:bodyPr wrap="square">
            <a:spAutoFit/>
          </a:bodyPr>
          <a:lstStyle/>
          <a:p>
            <a:pPr algn="ctr"/>
            <a:r>
              <a:rPr lang="ru-RU" dirty="0" smtClean="0"/>
              <a:t>Класс поделен на две группы: первая – «за» Петра, вторая – «против» Группы рассаживаются «буквой П». </a:t>
            </a:r>
          </a:p>
          <a:p>
            <a:pPr algn="ctr"/>
            <a:r>
              <a:rPr lang="ru-RU" dirty="0" smtClean="0"/>
              <a:t>Учитель в роли ведущего.</a:t>
            </a:r>
            <a:endParaRPr lang="ru-RU" dirty="0"/>
          </a:p>
        </p:txBody>
      </p:sp>
      <p:pic>
        <p:nvPicPr>
          <p:cNvPr id="24578" name="Picture 2" descr="http://clubinteligr.ru/wp-content/uploads/2019/03/1Sm7If6vjvw.jpg"/>
          <p:cNvPicPr>
            <a:picLocks noChangeAspect="1" noChangeArrowheads="1"/>
          </p:cNvPicPr>
          <p:nvPr/>
        </p:nvPicPr>
        <p:blipFill>
          <a:blip r:embed="rId2" cstate="print"/>
          <a:srcRect/>
          <a:stretch>
            <a:fillRect/>
          </a:stretch>
        </p:blipFill>
        <p:spPr bwMode="auto">
          <a:xfrm>
            <a:off x="7180901" y="2634712"/>
            <a:ext cx="4456658" cy="33398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338" y="250242"/>
            <a:ext cx="10058400" cy="1371600"/>
          </a:xfrm>
        </p:spPr>
        <p:txBody>
          <a:bodyPr/>
          <a:lstStyle/>
          <a:p>
            <a:r>
              <a:rPr lang="ru-RU" dirty="0" smtClean="0"/>
              <a:t>Урок повторение и обобщения</a:t>
            </a:r>
            <a:endParaRPr lang="ru-RU" dirty="0"/>
          </a:p>
        </p:txBody>
      </p:sp>
      <p:sp>
        <p:nvSpPr>
          <p:cNvPr id="3" name="Содержимое 2"/>
          <p:cNvSpPr>
            <a:spLocks noGrp="1"/>
          </p:cNvSpPr>
          <p:nvPr>
            <p:ph idx="1"/>
          </p:nvPr>
        </p:nvSpPr>
        <p:spPr>
          <a:xfrm>
            <a:off x="632847" y="1658319"/>
            <a:ext cx="5148020" cy="4841670"/>
          </a:xfrm>
          <a:solidFill>
            <a:schemeClr val="accent4">
              <a:lumMod val="40000"/>
              <a:lumOff val="60000"/>
            </a:schemeClr>
          </a:solidFill>
          <a:ln>
            <a:solidFill>
              <a:schemeClr val="tx2">
                <a:lumMod val="50000"/>
              </a:schemeClr>
            </a:solidFill>
          </a:ln>
        </p:spPr>
        <p:txBody>
          <a:bodyPr>
            <a:normAutofit fontScale="77500" lnSpcReduction="20000"/>
          </a:bodyPr>
          <a:lstStyle/>
          <a:p>
            <a:pPr>
              <a:buNone/>
            </a:pPr>
            <a:r>
              <a:rPr lang="ru-RU" sz="2300" b="1" dirty="0" smtClean="0"/>
              <a:t>    Пример схемы урока-суда</a:t>
            </a:r>
            <a:r>
              <a:rPr lang="ru-RU" sz="2300" dirty="0" smtClean="0"/>
              <a:t>:</a:t>
            </a:r>
          </a:p>
          <a:p>
            <a:r>
              <a:rPr lang="ru-RU" sz="2300" dirty="0" smtClean="0"/>
              <a:t>Вступительное слово судьи: представление героев "суда", представление обвиняемого и подзащитного, объявление главной проблемы (цели урока).</a:t>
            </a:r>
          </a:p>
          <a:p>
            <a:pPr lvl="0"/>
            <a:r>
              <a:rPr lang="ru-RU" sz="2300" dirty="0" smtClean="0"/>
              <a:t>Обвинительная речь прокурора.</a:t>
            </a:r>
          </a:p>
          <a:p>
            <a:pPr lvl="0"/>
            <a:r>
              <a:rPr lang="ru-RU" sz="2300" dirty="0" smtClean="0"/>
              <a:t>Выступление независимых экспертов.</a:t>
            </a:r>
          </a:p>
          <a:p>
            <a:pPr lvl="0"/>
            <a:r>
              <a:rPr lang="ru-RU" sz="2300" dirty="0" smtClean="0"/>
              <a:t>Выступление свидетелей обвинения.</a:t>
            </a:r>
          </a:p>
          <a:p>
            <a:pPr lvl="0"/>
            <a:r>
              <a:rPr lang="ru-RU" sz="2300" dirty="0" smtClean="0"/>
              <a:t>Речь защитника.</a:t>
            </a:r>
          </a:p>
          <a:p>
            <a:pPr lvl="0"/>
            <a:r>
              <a:rPr lang="ru-RU" sz="2300" dirty="0" smtClean="0"/>
              <a:t>Выступления свидетелей защиты.</a:t>
            </a:r>
          </a:p>
          <a:p>
            <a:pPr lvl="0"/>
            <a:r>
              <a:rPr lang="ru-RU" sz="2300" dirty="0" smtClean="0"/>
              <a:t>"Последнее слово" обвиняемого.</a:t>
            </a:r>
          </a:p>
          <a:p>
            <a:pPr lvl="0"/>
            <a:r>
              <a:rPr lang="ru-RU" sz="2300" dirty="0" smtClean="0"/>
              <a:t>Совещание судей.</a:t>
            </a:r>
          </a:p>
          <a:p>
            <a:pPr lvl="0"/>
            <a:r>
              <a:rPr lang="ru-RU" sz="2300" dirty="0" smtClean="0"/>
              <a:t>Приговор.</a:t>
            </a:r>
          </a:p>
          <a:p>
            <a:pPr lvl="0"/>
            <a:r>
              <a:rPr lang="ru-RU" sz="2300" dirty="0" smtClean="0"/>
              <a:t>Подведение итогов (</a:t>
            </a:r>
            <a:r>
              <a:rPr lang="ru-RU" sz="2300" dirty="0" smtClean="0">
                <a:hlinkClick r:id="rId2"/>
              </a:rPr>
              <a:t>рефлексия</a:t>
            </a:r>
            <a:r>
              <a:rPr lang="ru-RU" sz="2300" dirty="0" smtClean="0"/>
              <a:t>).</a:t>
            </a:r>
          </a:p>
          <a:p>
            <a:endParaRPr lang="ru-RU" dirty="0"/>
          </a:p>
        </p:txBody>
      </p:sp>
      <p:pic>
        <p:nvPicPr>
          <p:cNvPr id="25602" name="Picture 2" descr="https://sun9-1.userapi.com/s/v1/if2/dmseyXQZN5mUhLRbrF3oHT31wIpGIHWmTQqaZ_pSV1QmmA-39RL-J3Gyd9qwXKEFD2h88aaDX1jaJRLFrVM3TEQb.jpg?size=1280x960&amp;quality=95&amp;type=album"/>
          <p:cNvPicPr>
            <a:picLocks noChangeAspect="1" noChangeArrowheads="1"/>
          </p:cNvPicPr>
          <p:nvPr/>
        </p:nvPicPr>
        <p:blipFill>
          <a:blip r:embed="rId3" cstate="print"/>
          <a:srcRect/>
          <a:stretch>
            <a:fillRect/>
          </a:stretch>
        </p:blipFill>
        <p:spPr bwMode="auto">
          <a:xfrm>
            <a:off x="6144126" y="1604210"/>
            <a:ext cx="5498976" cy="48607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6400" y="433022"/>
            <a:ext cx="2432304" cy="1645920"/>
          </a:xfrm>
        </p:spPr>
        <p:txBody>
          <a:bodyPr/>
          <a:lstStyle/>
          <a:p>
            <a:r>
              <a:rPr lang="ru-RU" dirty="0" smtClean="0"/>
              <a:t>Этап реализации</a:t>
            </a:r>
            <a:endParaRPr lang="ru-RU" dirty="0"/>
          </a:p>
        </p:txBody>
      </p:sp>
      <p:sp>
        <p:nvSpPr>
          <p:cNvPr id="4" name="Текст 3"/>
          <p:cNvSpPr>
            <a:spLocks noGrp="1"/>
          </p:cNvSpPr>
          <p:nvPr>
            <p:ph type="body" sz="half" idx="2"/>
          </p:nvPr>
        </p:nvSpPr>
        <p:spPr/>
        <p:txBody>
          <a:bodyPr>
            <a:normAutofit fontScale="92500" lnSpcReduction="10000"/>
          </a:bodyPr>
          <a:lstStyle/>
          <a:p>
            <a:pPr algn="just"/>
            <a:r>
              <a:rPr lang="ru-RU" dirty="0" smtClean="0"/>
              <a:t>Следует четко следовать намеченному плану проведения судебного заседания. То есть, если для речи прокурора, например, отведено 3 минуты, то важно придерживаться этого времени и не давать ученику растекаться мыслью по древу. Урок-суд не предполагает обмена мнениями. Цель уроков — другая: в ходе дискуссии прийти к единому мнению по поставленной проблеме.</a:t>
            </a:r>
          </a:p>
          <a:p>
            <a:endParaRPr lang="ru-RU" dirty="0"/>
          </a:p>
        </p:txBody>
      </p:sp>
      <p:pic>
        <p:nvPicPr>
          <p:cNvPr id="27650" name="Picture 2" descr="https://sun1-14.userapi.com/s/v1/if2/jVyHDsa-Sk8ElEgIjJCxND1N_TQq9NiFfM0VDVqAxChKYiFqoJsXyjYuY-aataCR99_tBxqFVhA068YXSKF6SWVR.jpg?size=1280x960&amp;quality=95&amp;type=album"/>
          <p:cNvPicPr>
            <a:picLocks noGrp="1" noChangeAspect="1" noChangeArrowheads="1"/>
          </p:cNvPicPr>
          <p:nvPr>
            <p:ph type="pic" idx="1"/>
          </p:nvPr>
        </p:nvPicPr>
        <p:blipFill>
          <a:blip r:embed="rId2" cstate="print"/>
          <a:srcRect t="130" b="130"/>
          <a:stretch>
            <a:fillRect/>
          </a:stretch>
        </p:blipFill>
        <p:spPr bwMode="auto">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TM03457510[[fn=Савон]]</Template>
  <TotalTime>393</TotalTime>
  <Words>493</Words>
  <Application>Microsoft Office PowerPoint</Application>
  <PresentationFormat>Произвольный</PresentationFormat>
  <Paragraphs>71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Savon</vt:lpstr>
      <vt:lpstr>Деловые игры как эффективный метод обучения истории</vt:lpstr>
      <vt:lpstr>Что такое деловая игра?</vt:lpstr>
      <vt:lpstr>Виды деловых игр </vt:lpstr>
      <vt:lpstr>Виды деловых игр Классификация деловых игр Л.В. Ежовой</vt:lpstr>
      <vt:lpstr>  Этапы деловой игры   </vt:lpstr>
      <vt:lpstr>Урок открытия нового знания</vt:lpstr>
      <vt:lpstr>Слайд 7</vt:lpstr>
      <vt:lpstr>Урок повторение и обобщения</vt:lpstr>
      <vt:lpstr>Этап реализации</vt:lpstr>
      <vt:lpstr>Урок развивающего контроля </vt:lpstr>
      <vt:lpstr>Деловые игры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Место и роль игры в учебном процессе</dc:title>
  <dc:creator>Богданова Александра Вадимовна</dc:creator>
  <cp:lastModifiedBy>HP</cp:lastModifiedBy>
  <cp:revision>57</cp:revision>
  <dcterms:created xsi:type="dcterms:W3CDTF">2016-11-08T11:28:38Z</dcterms:created>
  <dcterms:modified xsi:type="dcterms:W3CDTF">2022-04-28T16:57:31Z</dcterms:modified>
</cp:coreProperties>
</file>