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442394"/>
          </a:xfrm>
        </p:spPr>
        <p:txBody>
          <a:bodyPr/>
          <a:lstStyle/>
          <a:p>
            <a:pPr algn="ctr"/>
            <a:r>
              <a:rPr lang="ru-RU" sz="4000" b="1" dirty="0" smtClean="0"/>
              <a:t>« На пути к Российской державе:  к 350- летию со дня рождения первого российского императора – Петра Великого»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45" y="3169827"/>
            <a:ext cx="5832648" cy="3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0968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998" y="5886564"/>
            <a:ext cx="2131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Э.- М. Фальконе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Петру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«Медный всадник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760736_60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" t="1" b="-4421"/>
          <a:stretch/>
        </p:blipFill>
        <p:spPr bwMode="auto">
          <a:xfrm>
            <a:off x="4913194" y="1268760"/>
            <a:ext cx="3547296" cy="428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76672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Михайлович Голицын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1675- 1730гг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князь, генерал-фельдмаршал, президент военной коллегии.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войны. Проявил себя в Азовских походах. Участвовал в Нарвском сражении, в штурмах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Нотербурга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Ниеншанца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Нарвы,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(материал к ОГЭ и ЕГЭ история Автор: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5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3146"/>
          <a:stretch/>
        </p:blipFill>
        <p:spPr bwMode="auto">
          <a:xfrm>
            <a:off x="2051720" y="548680"/>
            <a:ext cx="4680520" cy="503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7727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М. Голицын на Памятнике «1000-летие России» в Великом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20000" cy="1143000"/>
          </a:xfrm>
        </p:spPr>
        <p:txBody>
          <a:bodyPr/>
          <a:lstStyle/>
          <a:p>
            <a:r>
              <a:rPr lang="ru-RU" b="1" i="1" dirty="0" smtClean="0"/>
              <a:t>Сподвижники Петра -  Знаменитые Иностранцы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https://avatars.mds.yandex.net/get-zen_doc/1706869/pub_5e846ca38274cd4de920d39b_5e846cf05fee206321fcbb67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38437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628507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Иванович Гордон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Patrick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Gordon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Шотландия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1699,Москва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шотландский дворянин, генерал- майор, генерал-аншеф и контр-адмирал. </a:t>
            </a:r>
          </a:p>
        </p:txBody>
      </p:sp>
    </p:spTree>
    <p:extLst>
      <p:ext uri="{BB962C8B-B14F-4D97-AF65-F5344CB8AC3E}">
        <p14:creationId xmlns:p14="http://schemas.microsoft.com/office/powerpoint/2010/main" val="266015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758991_6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682113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16371"/>
            <a:ext cx="5198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Яковлевич Лефорт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1656,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Женева -1699, Москва,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-граф, адмирал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деятель.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4983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Выходец из Швейцарии. В Азовских походах командовал русским флотом. Вместе с Ф. Головиным и П. Возницыным возглавляли Великое посольство в Западную Европу.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 к ОГЭ и ЕГЭ история Автор: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7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76672"/>
            <a:ext cx="34109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Вилимович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Брюс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1670-1735гг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граф, генерал –фельдмаршал, руководитель артиллерийского, морского, инженерного училища.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сражениях Северной Войны командовал артиллерией.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(Материал к ОГЭ и ЕГЭ история Автор: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169991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1702 открыл первую в России обсерваторию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в Москве, которой руководил. Школа помещалась в Сухаревой башне, построенной в 1695 и сильно контрастировавшей с архитектурой патриархальной Москвы.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8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465358" cy="458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5013176"/>
            <a:ext cx="2376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Сухарева башня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9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930226"/>
          </a:xfrm>
        </p:spPr>
        <p:txBody>
          <a:bodyPr/>
          <a:lstStyle/>
          <a:p>
            <a:r>
              <a:rPr lang="ru-RU" b="1" i="1" dirty="0"/>
              <a:t>Сподвижники Петра -  Незнатного Происхождения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590821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844823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Данилович  Меньшиков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1673 —1729гг.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военной коллегии, первый губернатор Санкт-Петербурга, командовал пехотой и кавалерией во время Северной войны, генералиссимус.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(Материал к ОГЭ и ЕГЭ история Автор: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И.А.)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5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1383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Павлович Шафиров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1669—1739гг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дипломат, барон.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канцлер, руководил российской почтой.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(Материал к ОГЭ и ЕГЭ история Автор: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5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основных событий: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1695г, 1696г.- Азовские походы.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1697-1698гг- Великое посольство Петра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1700-1721гг.- Северная война.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1711г.-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 Петра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1722-1723гг.- Персидский поход Петра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84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474024" cy="2880321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sz="6000" b="1" smtClean="0">
                <a:solidFill>
                  <a:srgbClr val="4F6228"/>
                </a:solidFill>
                <a:latin typeface="Times New Roman"/>
                <a:ea typeface="Calibri"/>
                <a:cs typeface="Times New Roman"/>
              </a:rPr>
              <a:t>Личности и характеры знаменитых россиян Петровской эпохи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55116"/>
            <a:ext cx="2618258" cy="327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Сподвижники Петра - Знатные Бояре</a:t>
            </a:r>
            <a:endParaRPr lang="ru-RU" dirty="0"/>
          </a:p>
        </p:txBody>
      </p:sp>
      <p:pic>
        <p:nvPicPr>
          <p:cNvPr id="4" name="Объект 3" descr="http://poznaemvmeste.ru/images/00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73630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631989"/>
            <a:ext cx="5040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Матвеевич Апраксин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1661 –1728гг.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 военный деятель, сенатор.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создателей русского флота, первый президент Адмиралтейств- коллегии. Участник Азовских походов. Командовал  русским флотом в Северной войне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Гангутском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сражении) и Персидском походе 1722- 1723г.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 к ОГЭ и ЕГЭ история Автор: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upload.wikimedia.org/wikipedia/commons/2/21/Romod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02490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470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 Юрьевич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Ромодановский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1640—1717гг.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князь.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706" y="2228670"/>
            <a:ext cx="48213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«Князь-кесарь»-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управлял страной в отсутствии Петра, в  период  1697 году, отправляясь за границу с «Великим посольством, а так же в период походов.</a:t>
            </a:r>
          </a:p>
        </p:txBody>
      </p:sp>
    </p:spTree>
    <p:extLst>
      <p:ext uri="{BB962C8B-B14F-4D97-AF65-F5344CB8AC3E}">
        <p14:creationId xmlns:p14="http://schemas.microsoft.com/office/powerpoint/2010/main" val="27885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8449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маскарад в 1722 году на улицах Москвы с участием Петра I и князя И.Ф. Ромодановского. В.И. Суриков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620000" cy="45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.pinimg.com/736x/44/94/5a/44945ae822f53ee41fa98d2593c1052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024336" cy="369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91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Алексеевич  Головин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1650 —1706гг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боярин, Граф с 1702г.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768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Генерал-фельдмаршал, генерал-адмирал. Был государственным канцлером, главой Посольских дел, начальником Военно-морского приказа, главой Оружейной, Золотой и Серебряной палат, наместником Сибирским, управляющим Монетным двором, Ямским приказом.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97478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1689 году заключил </a:t>
            </a:r>
            <a:r>
              <a:rPr lang="ru-RU" sz="2400" b="1" u="sng" dirty="0"/>
              <a:t>Нерчинский договор </a:t>
            </a:r>
            <a:r>
              <a:rPr lang="ru-RU" sz="2400" dirty="0"/>
              <a:t>с Китаем.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19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80" y="476673"/>
            <a:ext cx="32543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 Петрович Шереметев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1652—1719гг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генерал-фельдмаршал, дипломат, граф.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Крымских и Азовских походах. Активный участник Северной войны, Полтавского сражения,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похода.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 к ОГЭ и ЕГЭ история Автор: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Артасов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zen_doc/4721711/pub_6027fe32c219c97e3228cb5e_60280c79331cb76352e21a64/scale_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660710" cy="31298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Андреевич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1645—1729гг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граф, дипломат,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посол в Турции (1702—1714).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492896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Добился возвращения в Россию царевича Алексея и руководил следствием по его делу. </a:t>
            </a: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Тайной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канцелярии.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deduhova.ru/statesman/wp-content/uploads/2016/02/IS10IO_2_3-12_GA_04d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20009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6558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Иванович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Ягужинский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1683-1736гг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граф, генерал-аншеф, генерал-прокурор, кабинет-министр.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649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генерал-прокурор Сената, котором боролся с казнокрадством, наблюдал течение государственных дел, являясь, по выражению Петра I,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"оком государевым".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46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</TotalTime>
  <Words>514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« На пути к Российской державе:  к 350- летию со дня рождения первого российского императора – Петра Великого»</vt:lpstr>
      <vt:lpstr>Личности и характеры знаменитых россиян Петровской эпохи</vt:lpstr>
      <vt:lpstr>Сподвижники Петра - Знатные Бояре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Сподвижники Петра -  Знаменитые Иностранцы </vt:lpstr>
      <vt:lpstr>Презентация PowerPoint</vt:lpstr>
      <vt:lpstr>Презентация PowerPoint</vt:lpstr>
      <vt:lpstr>Презентация PowerPoint</vt:lpstr>
      <vt:lpstr>Сподвижники Петра -  Незнатного Происхождения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Личности и характеры знаменитых россиян Петровской эпохи</dc:title>
  <dc:creator>Елена Сергеевна</dc:creator>
  <cp:lastModifiedBy>Гимназия 44</cp:lastModifiedBy>
  <cp:revision>12</cp:revision>
  <dcterms:created xsi:type="dcterms:W3CDTF">2022-04-27T12:22:16Z</dcterms:created>
  <dcterms:modified xsi:type="dcterms:W3CDTF">2022-04-28T09:30:44Z</dcterms:modified>
</cp:coreProperties>
</file>