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9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A%D0%BE%D0%BD%D1%86%D0%B5%D0%BF%D1%86%D0%B8%D1%8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08712" cy="882119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Очередько</a:t>
            </a:r>
            <a:r>
              <a:rPr lang="ru-RU" sz="2000" b="1" dirty="0" smtClean="0"/>
              <a:t> Наталья Геннадьевна, учитель истории МБОУ СОШ №13 им. В.В. Горбатко пос. Венцы МО </a:t>
            </a:r>
            <a:r>
              <a:rPr lang="ru-RU" sz="2000" b="1" dirty="0" err="1" smtClean="0"/>
              <a:t>Гулькевичский</a:t>
            </a:r>
            <a:r>
              <a:rPr lang="ru-RU" sz="2000" b="1" dirty="0" smtClean="0"/>
              <a:t> район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655" y="1268760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Предпосылки </a:t>
            </a:r>
            <a:r>
              <a:rPr lang="ru-RU" dirty="0" err="1" smtClean="0"/>
              <a:t>секуляризма</a:t>
            </a:r>
            <a:r>
              <a:rPr lang="ru-RU" dirty="0" smtClean="0"/>
              <a:t> в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5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9" y="274553"/>
            <a:ext cx="71287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Секуляризация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/>
              <a:t>- </a:t>
            </a:r>
            <a:r>
              <a:rPr lang="ru-RU" sz="2400" dirty="0"/>
              <a:t>процесс снижения роли религии в жизни общества; переход от </a:t>
            </a:r>
            <a:r>
              <a:rPr lang="ru-RU" sz="2400" dirty="0" smtClean="0"/>
              <a:t>общества,</a:t>
            </a:r>
            <a:r>
              <a:rPr lang="en-US" sz="2400" dirty="0"/>
              <a:t> </a:t>
            </a:r>
            <a:r>
              <a:rPr lang="ru-RU" sz="2400" dirty="0" smtClean="0"/>
              <a:t>регулируемого </a:t>
            </a:r>
            <a:r>
              <a:rPr lang="ru-RU" sz="2400" dirty="0"/>
              <a:t>преимущественно религиозной традицией, </a:t>
            </a:r>
            <a:r>
              <a:rPr lang="ru-RU" sz="2400" dirty="0" smtClean="0"/>
              <a:t>к </a:t>
            </a:r>
            <a:r>
              <a:rPr lang="ru-RU" sz="2400" dirty="0"/>
              <a:t>светской модели общественного устройства на основе рациональных (</a:t>
            </a:r>
            <a:r>
              <a:rPr lang="ru-RU" sz="2400" dirty="0" err="1"/>
              <a:t>внерелигиозных</a:t>
            </a:r>
            <a:r>
              <a:rPr lang="ru-RU" sz="2400" dirty="0"/>
              <a:t>) норм.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4354" y="3583326"/>
            <a:ext cx="6912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</a:rPr>
              <a:t>Секуляризм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dirty="0"/>
              <a:t>—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sz="2400" u="sng" dirty="0">
                <a:solidFill>
                  <a:srgbClr val="C00000"/>
                </a:solidFill>
                <a:hlinkClick r:id="rId2" tooltip="Концепция"/>
              </a:rPr>
              <a:t>концепция</a:t>
            </a:r>
            <a:r>
              <a:rPr lang="ru-RU" sz="2400" dirty="0"/>
              <a:t>, согласно которой правительство и другие источники норм права должны существовать отдельно от любого типа религий.</a:t>
            </a:r>
          </a:p>
        </p:txBody>
      </p:sp>
    </p:spTree>
    <p:extLst>
      <p:ext uri="{BB962C8B-B14F-4D97-AF65-F5344CB8AC3E}">
        <p14:creationId xmlns:p14="http://schemas.microsoft.com/office/powerpoint/2010/main" val="9528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секуляризация\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" y="0"/>
            <a:ext cx="2688230" cy="37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38" y="3760676"/>
            <a:ext cx="3961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Алексей Михайлович Романов</a:t>
            </a:r>
            <a:endParaRPr lang="ru-RU" sz="2000" b="1" dirty="0"/>
          </a:p>
        </p:txBody>
      </p:sp>
      <p:pic>
        <p:nvPicPr>
          <p:cNvPr id="2051" name="Picture 3" descr="C:\Users\Admin\Documents\секуляризация\ba5df72220881bec132e55a9e246a9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8346"/>
          <a:stretch/>
        </p:blipFill>
        <p:spPr bwMode="auto">
          <a:xfrm>
            <a:off x="6022097" y="2948210"/>
            <a:ext cx="3104302" cy="39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3771" y="5733256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Симеон</a:t>
            </a:r>
            <a:r>
              <a:rPr lang="ru-RU" sz="2000" b="1" dirty="0" smtClean="0"/>
              <a:t> Полоцкий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4391"/>
            <a:ext cx="62927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«Довольно </a:t>
            </a:r>
            <a:r>
              <a:rPr lang="ru-RU" sz="2000" b="1" dirty="0"/>
              <a:t>заурядный </a:t>
            </a:r>
            <a:r>
              <a:rPr lang="ru-RU" sz="2000" b="1" dirty="0" err="1"/>
              <a:t>западно</a:t>
            </a:r>
            <a:r>
              <a:rPr lang="ru-RU" sz="2000" b="1" dirty="0"/>
              <a:t> - русский начётчик, или книжник, но очень ловкий, изворотливый, и спорый в делах житейских, сумевший высоко и твёрдо стать в озадаченном Московском обществе &lt;…&gt; как пиита и </a:t>
            </a:r>
            <a:r>
              <a:rPr lang="ru-RU" sz="2000" b="1" dirty="0" err="1"/>
              <a:t>виршеслагатель</a:t>
            </a:r>
            <a:r>
              <a:rPr lang="ru-RU" sz="2000" b="1" dirty="0"/>
              <a:t>, как учёный человек для всяких поручений</a:t>
            </a:r>
            <a:r>
              <a:rPr lang="ru-RU" sz="2000" b="1" dirty="0" smtClean="0"/>
              <a:t>».</a:t>
            </a:r>
          </a:p>
          <a:p>
            <a:pPr algn="r"/>
            <a:r>
              <a:rPr lang="ru-RU" sz="2000" b="1" dirty="0" smtClean="0"/>
              <a:t>Георгий Флоровский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796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cuments\секуляризация\5f2425baa69d1dcbe23e1b0e234081a9_ce_600x714x0x0_cropped_1200x14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r="12250"/>
          <a:stretch/>
        </p:blipFill>
        <p:spPr bwMode="auto">
          <a:xfrm>
            <a:off x="5508104" y="-8070"/>
            <a:ext cx="3636594" cy="538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3576" y="5564328"/>
            <a:ext cx="251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Софья Алексеевна</a:t>
            </a:r>
            <a:endParaRPr lang="ru-RU" sz="2000" b="1" dirty="0"/>
          </a:p>
        </p:txBody>
      </p:sp>
      <p:pic>
        <p:nvPicPr>
          <p:cNvPr id="3075" name="Picture 3" descr="C:\Users\Admin\Documents\секуляризация\49a6d0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r="3084"/>
          <a:stretch/>
        </p:blipFill>
        <p:spPr bwMode="auto">
          <a:xfrm>
            <a:off x="34663" y="1453287"/>
            <a:ext cx="3601233" cy="53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940078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Федор Алексеевич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624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cuments\секуляризация\YX31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088"/>
            <a:ext cx="91440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4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cuments\секуляризация\44000ce21db8b020bebb189ace0a8e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1679037"/>
            <a:ext cx="6462210" cy="51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cuments\секуляризация\scale_120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9620" cy="37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cuments\секуляризация\DO95-MKun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" y="0"/>
            <a:ext cx="4530849" cy="60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1" y="6041132"/>
            <a:ext cx="467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Василий Васильевич Голицын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175846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 вы знали?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8969" y="692696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Л</a:t>
            </a:r>
            <a:r>
              <a:rPr lang="ru-RU" dirty="0" smtClean="0"/>
              <a:t>атинский </a:t>
            </a:r>
            <a:r>
              <a:rPr lang="ru-RU" dirty="0"/>
              <a:t>язык, как сегодня английский, был языком дипломатическим и международным.</a:t>
            </a:r>
          </a:p>
        </p:txBody>
      </p:sp>
    </p:spTree>
    <p:extLst>
      <p:ext uri="{BB962C8B-B14F-4D97-AF65-F5344CB8AC3E}">
        <p14:creationId xmlns:p14="http://schemas.microsoft.com/office/powerpoint/2010/main" val="11405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cuments\секуляризация\557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85" y="0"/>
            <a:ext cx="6626715" cy="494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6116" y="5001608"/>
            <a:ext cx="6369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Афанасий Лаврентьевич </a:t>
            </a:r>
            <a:r>
              <a:rPr lang="ru-RU" sz="2400" b="1" dirty="0" err="1"/>
              <a:t>Ордин-Нащокин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646" y="12778"/>
            <a:ext cx="24117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По преданию  корни  </a:t>
            </a:r>
            <a:r>
              <a:rPr lang="ru-RU" sz="2000" b="1" dirty="0" err="1"/>
              <a:t>Ординых</a:t>
            </a:r>
            <a:r>
              <a:rPr lang="ru-RU" sz="2000" b="1" dirty="0"/>
              <a:t>- </a:t>
            </a:r>
            <a:r>
              <a:rPr lang="ru-RU" sz="2000" b="1" dirty="0" err="1"/>
              <a:t>Нащекиных</a:t>
            </a:r>
            <a:r>
              <a:rPr lang="ru-RU" sz="2000" b="1" dirty="0"/>
              <a:t> уходили в не близкий от Руси </a:t>
            </a:r>
            <a:r>
              <a:rPr lang="ru-RU" sz="2000" b="1" dirty="0" err="1"/>
              <a:t>Апеннинский</a:t>
            </a:r>
            <a:r>
              <a:rPr lang="ru-RU" sz="2000" b="1" dirty="0"/>
              <a:t> полуостров. Считалось, что их предок выехал из Италии и поступил на службу к великому князю Тверскому – Александру Михайловичу – в конце XIII века. </a:t>
            </a:r>
          </a:p>
        </p:txBody>
      </p:sp>
    </p:spTree>
    <p:extLst>
      <p:ext uri="{BB962C8B-B14F-4D97-AF65-F5344CB8AC3E}">
        <p14:creationId xmlns:p14="http://schemas.microsoft.com/office/powerpoint/2010/main" val="12570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</TotalTime>
  <Words>176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Предпосылки секуляризма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2021-09-16T13:56:25Z</dcterms:created>
  <dcterms:modified xsi:type="dcterms:W3CDTF">2022-04-27T15:51:45Z</dcterms:modified>
</cp:coreProperties>
</file>