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71" r:id="rId7"/>
    <p:sldId id="272" r:id="rId8"/>
    <p:sldId id="27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CE3F1-27AB-4179-B905-2B3B509304E3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DF199-7BA5-4E38-A453-099A5021B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48640E-4D12-45AF-87E5-01E0A32D2B9A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06B58-6814-40F5-AB0E-2235E9FAE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19F2D-7B49-4512-AFD3-5A21CAADA509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F06F3-E358-4ACF-AA31-3C32604E8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80381-D011-4890-B915-EF5BE403E06A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2129-539E-49EF-9ECC-2234C4559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F4D0E-F687-4F5D-AE0E-59E40CD577B3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9728C-1053-4CCF-BAF6-778AD6E854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0F385-74AD-40C0-B3D2-9D432E3C0FA1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BE039-6474-4447-8662-5AC2F0E32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B8D1B-D863-4BD1-9C64-BB108743868A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C8F1-D57F-43C4-994C-41367F40AA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4DD75-D0F0-46EF-A065-94D915F0E6E8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E81B-CE2A-427D-BEE8-D6354A802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F8B78-1503-4E2B-936D-0235B141E150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C3B2E-5B2F-40BE-B975-83F8A26EF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361B-1A9F-4B93-A7F4-429F64A1142C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D8192-2221-404B-A6C2-67F176BA9E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B4F7B-DD49-4A3E-A950-7037C949131F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0F6077E-3535-43B9-A537-588D07313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2CF3033-4DDF-4C4A-9AC2-EF40934963A2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13A856-14E9-48D8-807A-805A29C117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857232"/>
            <a:ext cx="7406640" cy="235745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самообразования: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«Изучение и  реализация модуля «Внеурочная деятельность. ОПК»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130800"/>
            <a:ext cx="7429520" cy="17272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Мушта Александра Геннадьевна</a:t>
            </a:r>
            <a:endParaRPr lang="ru-RU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1 класса (2021-2022 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 №12 им. И.Г.Остапенко с.Глафировка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шуличка\Desktop\872aad79ec971f858aa52d8ff5a4d8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3997780" cy="2995597"/>
          </a:xfrm>
          <a:prstGeom prst="rect">
            <a:avLst/>
          </a:prstGeom>
          <a:noFill/>
        </p:spPr>
      </p:pic>
      <p:pic>
        <p:nvPicPr>
          <p:cNvPr id="3" name="Picture 2" descr="C:\Users\Сашуличка\Desktop\11015-1pVY6RNejjZ05K_600x600@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00306"/>
            <a:ext cx="2768204" cy="36909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286808" cy="907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Использование во Внеурочных занятиях методических пособий, специальной литературы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286808" cy="941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Использование во Внеурочных занятиях ,доступных возрасту обучающихся видеороликов.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52095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929090" cy="22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876"/>
            <a:ext cx="5214974" cy="29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0100" y="857232"/>
            <a:ext cx="7858180" cy="47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самообразования: 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и  реализация модуля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внеурочной деятельности. Основы православной культуры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реализовать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внеурочной деятельности на духовное, эстетическое и патриотическое развитие личности обучающихся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1-по 4  классы с помощью организации курсов внеурочной деятельности.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вариативный модуль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воспитания «Курсы внеурочной деятельности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мероприятия по организации занятий  и мероприятий по курсу  внеурочной деятельности ОПК;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реализации задуманных мероприятий;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 участвовать в реализации мероприятий, вовлекая обучающихся с 1 по 4  классы;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 и стимулировать детей в творческих начинаниях.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215238" cy="149817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Сбор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изучение материала.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71550" y="2349500"/>
            <a:ext cx="7715250" cy="3959225"/>
          </a:xfrm>
        </p:spPr>
        <p:txBody>
          <a:bodyPr/>
          <a:lstStyle/>
          <a:p>
            <a:pPr algn="just" eaLnBrk="1" hangingPunct="1"/>
            <a:r>
              <a:rPr lang="ru-RU" sz="2400" dirty="0"/>
              <a:t>Я изучила Программу воспитания МБОУ СОШ №12 </a:t>
            </a:r>
            <a:r>
              <a:rPr lang="ru-RU" sz="2400" dirty="0" err="1"/>
              <a:t>им.И.Г.Остапенко</a:t>
            </a:r>
            <a:r>
              <a:rPr lang="ru-RU" sz="2400" dirty="0"/>
              <a:t> с.Глафировка. Акцентировала внимание на выбранном мною модуле. </a:t>
            </a:r>
          </a:p>
          <a:p>
            <a:pPr algn="just" eaLnBrk="1" hangingPunct="1"/>
            <a:r>
              <a:rPr lang="ru-RU" sz="2400" dirty="0"/>
              <a:t>Ознакомилась с планом мероприятий на 2021-2022 учебный год.</a:t>
            </a:r>
          </a:p>
          <a:p>
            <a:pPr algn="just" eaLnBrk="1" hangingPunct="1"/>
            <a:r>
              <a:rPr lang="ru-RU" sz="2400" dirty="0"/>
              <a:t>Проанализировала таблицу «План – сетка воспитательной работы (начальное образование)». 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35280" cy="7143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chemeClr val="tx1"/>
                </a:solidFill>
              </a:rPr>
              <a:t>2. Разработка мероприятий по теме «Организация предметно-эстетической среды».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77292" cy="5076649"/>
        </p:xfrm>
        <a:graphic>
          <a:graphicData uri="http://schemas.openxmlformats.org/drawingml/2006/table">
            <a:tbl>
              <a:tblPr/>
              <a:tblGrid>
                <a:gridCol w="428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Дела, события, мероприятия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Ориентировочное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2495" marR="624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Проведение внеурочных занятий. Модуль ОПК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Еженедельно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Внеурочное литературное мероприятие «Словами людей о Православной вере»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Школьный уровень олимпиад по ОПК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Участие в краевом творческом конкурсе «Рождество Христово»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Декабрь- январь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Неделя ОПК: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-внеурочные занятия посвященные «200-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летию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со дня рождения Ф.М. Достоевского  »,  «Дню православной книги» и другие;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Участие в региональном этапе олимпиады по ОПК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Апрель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Участие в  муниципальном этапе краевого конкурса «Пасха в кубанской семье»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Апрель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Выставка рисунков на тему: «Великие победы с Божией помощью»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Сашуличка\Desktop\IMG-20220413-WA0051.jpg"/>
          <p:cNvPicPr>
            <a:picLocks noChangeAspect="1" noChangeArrowheads="1"/>
          </p:cNvPicPr>
          <p:nvPr/>
        </p:nvPicPr>
        <p:blipFill>
          <a:blip r:embed="rId2"/>
          <a:srcRect t="4444" r="23749"/>
          <a:stretch>
            <a:fillRect/>
          </a:stretch>
        </p:blipFill>
        <p:spPr bwMode="auto">
          <a:xfrm>
            <a:off x="428596" y="1357298"/>
            <a:ext cx="3500462" cy="2467502"/>
          </a:xfrm>
          <a:prstGeom prst="rect">
            <a:avLst/>
          </a:prstGeom>
          <a:noFill/>
        </p:spPr>
      </p:pic>
      <p:pic>
        <p:nvPicPr>
          <p:cNvPr id="7176" name="Picture 8" descr="C:\Users\Сашуличка\Desktop\IMG-20220413-WA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71545"/>
            <a:ext cx="2571768" cy="3468589"/>
          </a:xfrm>
          <a:prstGeom prst="rect">
            <a:avLst/>
          </a:prstGeom>
          <a:noFill/>
        </p:spPr>
      </p:pic>
      <p:pic>
        <p:nvPicPr>
          <p:cNvPr id="7175" name="Picture 7" descr="C:\Users\Сашуличка\Desktop\IMG-20220413-WA0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14686"/>
            <a:ext cx="2643206" cy="3564939"/>
          </a:xfrm>
          <a:prstGeom prst="rect">
            <a:avLst/>
          </a:prstGeom>
          <a:noFill/>
        </p:spPr>
      </p:pic>
      <p:pic>
        <p:nvPicPr>
          <p:cNvPr id="7173" name="Picture 5" descr="C:\Users\Сашуличка\Desktop\IMG-20220413-WA00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786058"/>
            <a:ext cx="2786082" cy="37147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285728"/>
            <a:ext cx="8286808" cy="941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Участие в краевом творческом конкурсе «Рождество Христово»</a:t>
            </a:r>
            <a:endParaRPr lang="ru-RU" b="1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034" y="285728"/>
            <a:ext cx="8286808" cy="941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Внеурочное литературное мероприятие « Словами людей о Православной вере»</a:t>
            </a:r>
            <a:endParaRPr lang="ru-RU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5298" name="Picture 2" descr="C:\Users\Сашуличка\Desktop\IMG_20190314_133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013192" cy="48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034" y="285728"/>
            <a:ext cx="8286808" cy="907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Выставка рисунков на тему «Моё имя на </a:t>
            </a:r>
            <a:r>
              <a:rPr lang="ru-RU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церковно-словянском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языке»</a:t>
            </a:r>
          </a:p>
        </p:txBody>
      </p:sp>
      <p:pic>
        <p:nvPicPr>
          <p:cNvPr id="56322" name="Picture 2" descr="C:\Users\Сашуличка\Desktop\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8072494" cy="487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86808" cy="9168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Выступление учащихся на тему «Житие Сергия Радонежского»</a:t>
            </a:r>
          </a:p>
        </p:txBody>
      </p:sp>
      <p:pic>
        <p:nvPicPr>
          <p:cNvPr id="57346" name="Picture 2" descr="C:\Users\Сашуличка\Desktop\3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896015" cy="517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Сашуличка\Desktop\IMG_20190314_14034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80093"/>
            <a:ext cx="5429184" cy="48349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286808" cy="483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Внеурочное занятие на тему «День Православной книги»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386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Поток</vt:lpstr>
      <vt:lpstr>Тема самообразования:  «Изучение и  реализация модуля «Внеурочная деятельность. ОПК» </vt:lpstr>
      <vt:lpstr>Презентация PowerPoint</vt:lpstr>
      <vt:lpstr>1. Сбор информации и изучение материала. </vt:lpstr>
      <vt:lpstr>2. Разработка мероприятий по теме «Организация предметно-эстетической среды».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самообразования:  «Изучение и  реализация модуля «Организация предметно-эстетической среды»</dc:title>
  <dc:creator>Любовь</dc:creator>
  <cp:lastModifiedBy>Филипченко Ю. Наталья</cp:lastModifiedBy>
  <cp:revision>22</cp:revision>
  <dcterms:created xsi:type="dcterms:W3CDTF">2022-04-10T15:38:31Z</dcterms:created>
  <dcterms:modified xsi:type="dcterms:W3CDTF">2022-05-13T07:17:17Z</dcterms:modified>
</cp:coreProperties>
</file>