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92" r:id="rId3"/>
    <p:sldId id="283" r:id="rId4"/>
    <p:sldId id="258" r:id="rId5"/>
    <p:sldId id="259" r:id="rId6"/>
    <p:sldId id="280" r:id="rId7"/>
    <p:sldId id="289" r:id="rId8"/>
    <p:sldId id="291" r:id="rId9"/>
    <p:sldId id="272" r:id="rId10"/>
    <p:sldId id="295" r:id="rId11"/>
    <p:sldId id="296" r:id="rId12"/>
    <p:sldId id="273" r:id="rId13"/>
    <p:sldId id="275" r:id="rId14"/>
    <p:sldId id="285" r:id="rId15"/>
    <p:sldId id="265" r:id="rId16"/>
    <p:sldId id="267" r:id="rId17"/>
    <p:sldId id="270" r:id="rId18"/>
    <p:sldId id="277" r:id="rId19"/>
    <p:sldId id="278" r:id="rId20"/>
    <p:sldId id="288" r:id="rId21"/>
    <p:sldId id="297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59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2CF6A7-4849-4BFB-B402-BCC15681A30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5716E27-C008-41BA-B669-FDD68E519215}">
      <dgm:prSet phldrT="[Текст]" custT="1"/>
      <dgm:spPr/>
      <dgm:t>
        <a:bodyPr/>
        <a:lstStyle/>
        <a:p>
          <a:r>
            <a:rPr lang="ru-RU" sz="2400" dirty="0">
              <a:latin typeface="Times New Roman" pitchFamily="18" charset="0"/>
              <a:cs typeface="Times New Roman" pitchFamily="18" charset="0"/>
            </a:rPr>
            <a:t>вызов</a:t>
          </a:r>
        </a:p>
      </dgm:t>
    </dgm:pt>
    <dgm:pt modelId="{04D4A658-C526-41EF-AD97-6C08FC836AA7}" type="parTrans" cxnId="{0423EEC3-09C9-4173-868C-F16C96F976C4}">
      <dgm:prSet/>
      <dgm:spPr/>
      <dgm:t>
        <a:bodyPr/>
        <a:lstStyle/>
        <a:p>
          <a:endParaRPr lang="ru-RU"/>
        </a:p>
      </dgm:t>
    </dgm:pt>
    <dgm:pt modelId="{161AC6C9-65B5-4F07-927C-46615C6CF2EE}" type="sibTrans" cxnId="{0423EEC3-09C9-4173-868C-F16C96F976C4}">
      <dgm:prSet/>
      <dgm:spPr/>
      <dgm:t>
        <a:bodyPr/>
        <a:lstStyle/>
        <a:p>
          <a:endParaRPr lang="ru-RU"/>
        </a:p>
      </dgm:t>
    </dgm:pt>
    <dgm:pt modelId="{33AFB9B7-2FFB-40D2-A9E6-0550EC06018E}">
      <dgm:prSet phldrT="[Текст]" custT="1"/>
      <dgm:spPr/>
      <dgm:t>
        <a:bodyPr/>
        <a:lstStyle/>
        <a:p>
          <a:r>
            <a:rPr lang="ru-RU" sz="2400" dirty="0">
              <a:latin typeface="Times New Roman" pitchFamily="18" charset="0"/>
              <a:cs typeface="Times New Roman" pitchFamily="18" charset="0"/>
            </a:rPr>
            <a:t>осмысление</a:t>
          </a:r>
        </a:p>
      </dgm:t>
    </dgm:pt>
    <dgm:pt modelId="{F5B9F0D3-6518-41E0-A520-2E33D2FE15F1}" type="parTrans" cxnId="{AA46DBD1-6880-4570-A069-DE783EC24F10}">
      <dgm:prSet/>
      <dgm:spPr/>
      <dgm:t>
        <a:bodyPr/>
        <a:lstStyle/>
        <a:p>
          <a:endParaRPr lang="ru-RU"/>
        </a:p>
      </dgm:t>
    </dgm:pt>
    <dgm:pt modelId="{1B3CE94D-964A-4F51-B69E-C54DF89CE47E}" type="sibTrans" cxnId="{AA46DBD1-6880-4570-A069-DE783EC24F10}">
      <dgm:prSet/>
      <dgm:spPr/>
      <dgm:t>
        <a:bodyPr/>
        <a:lstStyle/>
        <a:p>
          <a:endParaRPr lang="ru-RU"/>
        </a:p>
      </dgm:t>
    </dgm:pt>
    <dgm:pt modelId="{C0134948-B945-4AD3-8816-63D6B77CB45B}">
      <dgm:prSet phldrT="[Текст]" custT="1"/>
      <dgm:spPr/>
      <dgm:t>
        <a:bodyPr/>
        <a:lstStyle/>
        <a:p>
          <a:r>
            <a:rPr lang="ru-RU" sz="2400" dirty="0">
              <a:latin typeface="Times New Roman" pitchFamily="18" charset="0"/>
              <a:cs typeface="Times New Roman" pitchFamily="18" charset="0"/>
            </a:rPr>
            <a:t>рефлексия</a:t>
          </a:r>
        </a:p>
      </dgm:t>
    </dgm:pt>
    <dgm:pt modelId="{7344F1DF-962B-4298-8C2E-40525DCC2D98}" type="parTrans" cxnId="{61A17897-6005-4389-A2CA-D10420BA82BA}">
      <dgm:prSet/>
      <dgm:spPr/>
      <dgm:t>
        <a:bodyPr/>
        <a:lstStyle/>
        <a:p>
          <a:endParaRPr lang="ru-RU"/>
        </a:p>
      </dgm:t>
    </dgm:pt>
    <dgm:pt modelId="{66396123-80D8-4DF8-BFCC-5FB46AB51BAD}" type="sibTrans" cxnId="{61A17897-6005-4389-A2CA-D10420BA82BA}">
      <dgm:prSet/>
      <dgm:spPr/>
      <dgm:t>
        <a:bodyPr/>
        <a:lstStyle/>
        <a:p>
          <a:endParaRPr lang="ru-RU"/>
        </a:p>
      </dgm:t>
    </dgm:pt>
    <dgm:pt modelId="{7F8812E3-1D53-46DB-BAC3-B64F831E06C7}" type="pres">
      <dgm:prSet presAssocID="{D12CF6A7-4849-4BFB-B402-BCC15681A303}" presName="Name0" presStyleCnt="0">
        <dgm:presLayoutVars>
          <dgm:dir/>
          <dgm:resizeHandles val="exact"/>
        </dgm:presLayoutVars>
      </dgm:prSet>
      <dgm:spPr/>
    </dgm:pt>
    <dgm:pt modelId="{CD5E8531-5749-49DB-944F-6F2CFF5411EA}" type="pres">
      <dgm:prSet presAssocID="{A5716E27-C008-41BA-B669-FDD68E519215}" presName="node" presStyleLbl="node1" presStyleIdx="0" presStyleCnt="3" custScaleX="56093" custScaleY="754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01A17-CB34-4404-93B4-1EB354AD1C43}" type="pres">
      <dgm:prSet presAssocID="{161AC6C9-65B5-4F07-927C-46615C6CF2EE}" presName="sibTrans" presStyleLbl="sibTrans2D1" presStyleIdx="0" presStyleCnt="2" custFlipVert="1" custScaleX="80111" custScaleY="34388" custLinFactNeighborX="-10284" custLinFactNeighborY="1762"/>
      <dgm:spPr/>
      <dgm:t>
        <a:bodyPr/>
        <a:lstStyle/>
        <a:p>
          <a:endParaRPr lang="ru-RU"/>
        </a:p>
      </dgm:t>
    </dgm:pt>
    <dgm:pt modelId="{075DF0DC-72F4-4B74-AC09-396EEAC3976E}" type="pres">
      <dgm:prSet presAssocID="{161AC6C9-65B5-4F07-927C-46615C6CF2E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808AF22-C167-4724-9C86-2CE090FC0CE6}" type="pres">
      <dgm:prSet presAssocID="{33AFB9B7-2FFB-40D2-A9E6-0550EC06018E}" presName="node" presStyleLbl="node1" presStyleIdx="1" presStyleCnt="3" custScaleX="64408" custScaleY="75449" custLinFactNeighborX="1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37F1D-D076-4E51-88BF-7B5427A7EEBD}" type="pres">
      <dgm:prSet presAssocID="{1B3CE94D-964A-4F51-B69E-C54DF89CE47E}" presName="sibTrans" presStyleLbl="sibTrans2D1" presStyleIdx="1" presStyleCnt="2" custFlipVert="1" custScaleX="89625" custScaleY="34386" custLinFactNeighborX="-12828" custLinFactNeighborY="-1761"/>
      <dgm:spPr/>
      <dgm:t>
        <a:bodyPr/>
        <a:lstStyle/>
        <a:p>
          <a:endParaRPr lang="ru-RU"/>
        </a:p>
      </dgm:t>
    </dgm:pt>
    <dgm:pt modelId="{4D8C4428-B2C0-4361-9038-F286981130C3}" type="pres">
      <dgm:prSet presAssocID="{1B3CE94D-964A-4F51-B69E-C54DF89CE47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2B931539-4B3F-4EF0-A84B-716DEA93417E}" type="pres">
      <dgm:prSet presAssocID="{C0134948-B945-4AD3-8816-63D6B77CB45B}" presName="node" presStyleLbl="node1" presStyleIdx="2" presStyleCnt="3" custScaleX="69676" custScaleY="75449" custLinFactNeighborX="-150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A17897-6005-4389-A2CA-D10420BA82BA}" srcId="{D12CF6A7-4849-4BFB-B402-BCC15681A303}" destId="{C0134948-B945-4AD3-8816-63D6B77CB45B}" srcOrd="2" destOrd="0" parTransId="{7344F1DF-962B-4298-8C2E-40525DCC2D98}" sibTransId="{66396123-80D8-4DF8-BFCC-5FB46AB51BAD}"/>
    <dgm:cxn modelId="{B04AF01D-A284-46C3-A038-1DD3F79C20FE}" type="presOf" srcId="{161AC6C9-65B5-4F07-927C-46615C6CF2EE}" destId="{5A201A17-CB34-4404-93B4-1EB354AD1C43}" srcOrd="0" destOrd="0" presId="urn:microsoft.com/office/officeart/2005/8/layout/process1"/>
    <dgm:cxn modelId="{07B52F47-E34A-4759-BBB1-10F7525E8D8A}" type="presOf" srcId="{161AC6C9-65B5-4F07-927C-46615C6CF2EE}" destId="{075DF0DC-72F4-4B74-AC09-396EEAC3976E}" srcOrd="1" destOrd="0" presId="urn:microsoft.com/office/officeart/2005/8/layout/process1"/>
    <dgm:cxn modelId="{31125DF4-F032-46F5-BD7D-E5B5B5EDD55B}" type="presOf" srcId="{A5716E27-C008-41BA-B669-FDD68E519215}" destId="{CD5E8531-5749-49DB-944F-6F2CFF5411EA}" srcOrd="0" destOrd="0" presId="urn:microsoft.com/office/officeart/2005/8/layout/process1"/>
    <dgm:cxn modelId="{11A930E5-0F33-47F4-BB4F-437207300F05}" type="presOf" srcId="{D12CF6A7-4849-4BFB-B402-BCC15681A303}" destId="{7F8812E3-1D53-46DB-BAC3-B64F831E06C7}" srcOrd="0" destOrd="0" presId="urn:microsoft.com/office/officeart/2005/8/layout/process1"/>
    <dgm:cxn modelId="{64A2A4D8-1B67-445A-818C-4B29E53297CF}" type="presOf" srcId="{33AFB9B7-2FFB-40D2-A9E6-0550EC06018E}" destId="{3808AF22-C167-4724-9C86-2CE090FC0CE6}" srcOrd="0" destOrd="0" presId="urn:microsoft.com/office/officeart/2005/8/layout/process1"/>
    <dgm:cxn modelId="{AA46DBD1-6880-4570-A069-DE783EC24F10}" srcId="{D12CF6A7-4849-4BFB-B402-BCC15681A303}" destId="{33AFB9B7-2FFB-40D2-A9E6-0550EC06018E}" srcOrd="1" destOrd="0" parTransId="{F5B9F0D3-6518-41E0-A520-2E33D2FE15F1}" sibTransId="{1B3CE94D-964A-4F51-B69E-C54DF89CE47E}"/>
    <dgm:cxn modelId="{58DE2556-A144-468E-9B3C-B9ADF070D306}" type="presOf" srcId="{1B3CE94D-964A-4F51-B69E-C54DF89CE47E}" destId="{4D8C4428-B2C0-4361-9038-F286981130C3}" srcOrd="1" destOrd="0" presId="urn:microsoft.com/office/officeart/2005/8/layout/process1"/>
    <dgm:cxn modelId="{E78AB7DF-9EDC-453E-8666-7758DC0D23E0}" type="presOf" srcId="{C0134948-B945-4AD3-8816-63D6B77CB45B}" destId="{2B931539-4B3F-4EF0-A84B-716DEA93417E}" srcOrd="0" destOrd="0" presId="urn:microsoft.com/office/officeart/2005/8/layout/process1"/>
    <dgm:cxn modelId="{06D9ECFE-3965-4784-8C8B-35D3F7EEB369}" type="presOf" srcId="{1B3CE94D-964A-4F51-B69E-C54DF89CE47E}" destId="{37137F1D-D076-4E51-88BF-7B5427A7EEBD}" srcOrd="0" destOrd="0" presId="urn:microsoft.com/office/officeart/2005/8/layout/process1"/>
    <dgm:cxn modelId="{0423EEC3-09C9-4173-868C-F16C96F976C4}" srcId="{D12CF6A7-4849-4BFB-B402-BCC15681A303}" destId="{A5716E27-C008-41BA-B669-FDD68E519215}" srcOrd="0" destOrd="0" parTransId="{04D4A658-C526-41EF-AD97-6C08FC836AA7}" sibTransId="{161AC6C9-65B5-4F07-927C-46615C6CF2EE}"/>
    <dgm:cxn modelId="{8035A121-B87F-4DCE-8CB9-3EFCD45D58D4}" type="presParOf" srcId="{7F8812E3-1D53-46DB-BAC3-B64F831E06C7}" destId="{CD5E8531-5749-49DB-944F-6F2CFF5411EA}" srcOrd="0" destOrd="0" presId="urn:microsoft.com/office/officeart/2005/8/layout/process1"/>
    <dgm:cxn modelId="{6266330C-AA02-41B8-84B9-3E3F7E82736B}" type="presParOf" srcId="{7F8812E3-1D53-46DB-BAC3-B64F831E06C7}" destId="{5A201A17-CB34-4404-93B4-1EB354AD1C43}" srcOrd="1" destOrd="0" presId="urn:microsoft.com/office/officeart/2005/8/layout/process1"/>
    <dgm:cxn modelId="{107AF7B0-9EF8-4F31-A5E2-2B53B650DD0C}" type="presParOf" srcId="{5A201A17-CB34-4404-93B4-1EB354AD1C43}" destId="{075DF0DC-72F4-4B74-AC09-396EEAC3976E}" srcOrd="0" destOrd="0" presId="urn:microsoft.com/office/officeart/2005/8/layout/process1"/>
    <dgm:cxn modelId="{0BD6F53B-6A1E-4943-B6F0-311A5965B5B7}" type="presParOf" srcId="{7F8812E3-1D53-46DB-BAC3-B64F831E06C7}" destId="{3808AF22-C167-4724-9C86-2CE090FC0CE6}" srcOrd="2" destOrd="0" presId="urn:microsoft.com/office/officeart/2005/8/layout/process1"/>
    <dgm:cxn modelId="{570B9B88-9658-431D-B7FC-93A2D024A5D2}" type="presParOf" srcId="{7F8812E3-1D53-46DB-BAC3-B64F831E06C7}" destId="{37137F1D-D076-4E51-88BF-7B5427A7EEBD}" srcOrd="3" destOrd="0" presId="urn:microsoft.com/office/officeart/2005/8/layout/process1"/>
    <dgm:cxn modelId="{ECBA4984-1AC2-4236-8B25-F91F10217F11}" type="presParOf" srcId="{37137F1D-D076-4E51-88BF-7B5427A7EEBD}" destId="{4D8C4428-B2C0-4361-9038-F286981130C3}" srcOrd="0" destOrd="0" presId="urn:microsoft.com/office/officeart/2005/8/layout/process1"/>
    <dgm:cxn modelId="{033E1C94-2F0E-4B87-9C93-7981217F8296}" type="presParOf" srcId="{7F8812E3-1D53-46DB-BAC3-B64F831E06C7}" destId="{2B931539-4B3F-4EF0-A84B-716DEA93417E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AE34EB-74B3-4526-BC14-4FF37DA8C4F3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55D6E9-775A-45D6-80AA-E9D98C7BAE9D}">
      <dgm:prSet custT="1"/>
      <dgm:spPr/>
      <dgm:t>
        <a:bodyPr/>
        <a:lstStyle/>
        <a:p>
          <a:pPr rtl="0"/>
          <a:r>
            <a: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«Мозговой штурм»</a:t>
          </a:r>
          <a:endParaRPr lang="ru-RU" sz="2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676A365-2556-4E9B-AE59-4D3212242E50}" type="parTrans" cxnId="{BD0235B6-9C4C-4980-8ECE-0C2A1D4C2ABC}">
      <dgm:prSet/>
      <dgm:spPr/>
      <dgm:t>
        <a:bodyPr/>
        <a:lstStyle/>
        <a:p>
          <a:endParaRPr lang="ru-RU"/>
        </a:p>
      </dgm:t>
    </dgm:pt>
    <dgm:pt modelId="{39984DDE-B44B-4804-808B-E7EFD6BB982F}" type="sibTrans" cxnId="{BD0235B6-9C4C-4980-8ECE-0C2A1D4C2ABC}">
      <dgm:prSet/>
      <dgm:spPr/>
      <dgm:t>
        <a:bodyPr/>
        <a:lstStyle/>
        <a:p>
          <a:endParaRPr lang="ru-RU"/>
        </a:p>
      </dgm:t>
    </dgm:pt>
    <dgm:pt modelId="{B2C4C17B-AAAC-47AA-B9DA-87D823D7EF66}">
      <dgm:prSet custT="1"/>
      <dgm:spPr/>
      <dgm:t>
        <a:bodyPr/>
        <a:lstStyle/>
        <a:p>
          <a:pPr rtl="0"/>
          <a:r>
            <a:rPr lang="ru-RU" sz="2800" b="1" i="0" baseline="0" dirty="0" smtClean="0">
              <a:latin typeface="Times New Roman" pitchFamily="18" charset="0"/>
              <a:cs typeface="Times New Roman" pitchFamily="18" charset="0"/>
            </a:rPr>
            <a:t>«Кластер» </a:t>
          </a:r>
          <a:endParaRPr lang="ru-RU" sz="2800" b="1" dirty="0"/>
        </a:p>
      </dgm:t>
    </dgm:pt>
    <dgm:pt modelId="{3F8B153E-B5CD-4D7D-A3F6-CE15E40CD656}" type="parTrans" cxnId="{F8F353F2-808E-4269-9F1E-4718A4472BBA}">
      <dgm:prSet/>
      <dgm:spPr/>
      <dgm:t>
        <a:bodyPr/>
        <a:lstStyle/>
        <a:p>
          <a:endParaRPr lang="ru-RU"/>
        </a:p>
      </dgm:t>
    </dgm:pt>
    <dgm:pt modelId="{AFCF0C6E-756A-487C-B06F-00AF9B0889E6}" type="sibTrans" cxnId="{F8F353F2-808E-4269-9F1E-4718A4472BBA}">
      <dgm:prSet/>
      <dgm:spPr/>
      <dgm:t>
        <a:bodyPr/>
        <a:lstStyle/>
        <a:p>
          <a:endParaRPr lang="ru-RU"/>
        </a:p>
      </dgm:t>
    </dgm:pt>
    <dgm:pt modelId="{6262315C-F382-4B3F-8495-836BCFA31DA8}">
      <dgm:prSet custT="1"/>
      <dgm:spPr/>
      <dgm:t>
        <a:bodyPr/>
        <a:lstStyle/>
        <a:p>
          <a:pPr algn="ctr" rtl="0"/>
          <a:r>
            <a:rPr lang="ru-RU" sz="2400" b="1" i="0" baseline="0" dirty="0" smtClean="0">
              <a:latin typeface="Times New Roman" pitchFamily="18" charset="0"/>
              <a:cs typeface="Times New Roman" pitchFamily="18" charset="0"/>
            </a:rPr>
            <a:t>«Правильные и неправильные       утверждения» </a:t>
          </a:r>
          <a:endParaRPr lang="ru-RU" sz="2400" b="1" dirty="0"/>
        </a:p>
      </dgm:t>
    </dgm:pt>
    <dgm:pt modelId="{FEAE53DD-D264-4FA8-BF6B-E8C15C293C5E}" type="parTrans" cxnId="{50E89D5E-59D4-44B8-B39F-EC1FE1E9F1DE}">
      <dgm:prSet/>
      <dgm:spPr/>
      <dgm:t>
        <a:bodyPr/>
        <a:lstStyle/>
        <a:p>
          <a:endParaRPr lang="ru-RU"/>
        </a:p>
      </dgm:t>
    </dgm:pt>
    <dgm:pt modelId="{7E2D6917-1F93-4BE3-93D6-C47A7308F46F}" type="sibTrans" cxnId="{50E89D5E-59D4-44B8-B39F-EC1FE1E9F1DE}">
      <dgm:prSet/>
      <dgm:spPr/>
      <dgm:t>
        <a:bodyPr/>
        <a:lstStyle/>
        <a:p>
          <a:endParaRPr lang="ru-RU"/>
        </a:p>
      </dgm:t>
    </dgm:pt>
    <dgm:pt modelId="{9211DB72-9863-45D9-869E-5C8ABBFD094B}">
      <dgm:prSet custT="1"/>
      <dgm:spPr/>
      <dgm:t>
        <a:bodyPr/>
        <a:lstStyle/>
        <a:p>
          <a:pPr rtl="0"/>
          <a:r>
            <a:rPr lang="ru-RU" sz="2400" b="1" i="0" baseline="0" dirty="0" smtClean="0">
              <a:latin typeface="Times New Roman" pitchFamily="18" charset="0"/>
              <a:cs typeface="Times New Roman" pitchFamily="18" charset="0"/>
            </a:rPr>
            <a:t>таблица «ЗХУ»: «Знаю-хочу узнать- узнал» 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02905E20-E466-48F8-B611-4C2329F75F51}" type="parTrans" cxnId="{B6FCCF6E-2C9E-47CE-A673-97B1A458AE75}">
      <dgm:prSet/>
      <dgm:spPr/>
      <dgm:t>
        <a:bodyPr/>
        <a:lstStyle/>
        <a:p>
          <a:endParaRPr lang="ru-RU"/>
        </a:p>
      </dgm:t>
    </dgm:pt>
    <dgm:pt modelId="{B60DFCDD-6246-464B-AAFF-70FC148A78E4}" type="sibTrans" cxnId="{B6FCCF6E-2C9E-47CE-A673-97B1A458AE75}">
      <dgm:prSet/>
      <dgm:spPr/>
      <dgm:t>
        <a:bodyPr/>
        <a:lstStyle/>
        <a:p>
          <a:endParaRPr lang="ru-RU"/>
        </a:p>
      </dgm:t>
    </dgm:pt>
    <dgm:pt modelId="{07A8B622-7B99-4F29-8076-ED9D9243F1D6}">
      <dgm:prSet custT="1"/>
      <dgm:spPr/>
      <dgm:t>
        <a:bodyPr/>
        <a:lstStyle/>
        <a:p>
          <a:pPr rtl="0"/>
          <a:r>
            <a:rPr lang="ru-RU" sz="2800" b="1" i="0" baseline="0" dirty="0" smtClean="0">
              <a:latin typeface="Times New Roman" pitchFamily="18" charset="0"/>
              <a:cs typeface="Times New Roman" pitchFamily="18" charset="0"/>
            </a:rPr>
            <a:t>Ассоциации 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94E990C3-3864-4F98-B7F3-B8C6D3CFB44C}" type="parTrans" cxnId="{4B6171EA-9545-4890-B696-632687063666}">
      <dgm:prSet/>
      <dgm:spPr/>
      <dgm:t>
        <a:bodyPr/>
        <a:lstStyle/>
        <a:p>
          <a:endParaRPr lang="ru-RU"/>
        </a:p>
      </dgm:t>
    </dgm:pt>
    <dgm:pt modelId="{F92CAF60-30C9-4608-B50B-D75F5E7E4350}" type="sibTrans" cxnId="{4B6171EA-9545-4890-B696-632687063666}">
      <dgm:prSet/>
      <dgm:spPr/>
      <dgm:t>
        <a:bodyPr/>
        <a:lstStyle/>
        <a:p>
          <a:endParaRPr lang="ru-RU"/>
        </a:p>
      </dgm:t>
    </dgm:pt>
    <dgm:pt modelId="{227B29E7-3D02-4678-B175-C017E1D9B5A7}">
      <dgm:prSet/>
      <dgm:spPr/>
      <dgm:t>
        <a:bodyPr/>
        <a:lstStyle/>
        <a:p>
          <a:endParaRPr lang="ru-RU"/>
        </a:p>
      </dgm:t>
    </dgm:pt>
    <dgm:pt modelId="{0D78AB35-7074-42BB-9391-D295854F74D2}" type="parTrans" cxnId="{870899D8-9B31-404F-8910-55E288020BE0}">
      <dgm:prSet/>
      <dgm:spPr/>
      <dgm:t>
        <a:bodyPr/>
        <a:lstStyle/>
        <a:p>
          <a:endParaRPr lang="ru-RU"/>
        </a:p>
      </dgm:t>
    </dgm:pt>
    <dgm:pt modelId="{B0B660FA-ACC8-43CD-9E20-1A13B14D8D64}" type="sibTrans" cxnId="{870899D8-9B31-404F-8910-55E288020BE0}">
      <dgm:prSet/>
      <dgm:spPr/>
      <dgm:t>
        <a:bodyPr/>
        <a:lstStyle/>
        <a:p>
          <a:endParaRPr lang="ru-RU"/>
        </a:p>
      </dgm:t>
    </dgm:pt>
    <dgm:pt modelId="{3F41BCEC-4E3D-4BFC-9C76-E86E49F6BCA4}">
      <dgm:prSet/>
      <dgm:spPr/>
      <dgm:t>
        <a:bodyPr/>
        <a:lstStyle/>
        <a:p>
          <a:endParaRPr lang="ru-RU"/>
        </a:p>
      </dgm:t>
    </dgm:pt>
    <dgm:pt modelId="{B386F400-F865-4D10-97F9-ADED81904D55}" type="parTrans" cxnId="{A5949989-5046-4CB2-8771-7D5797AA6E02}">
      <dgm:prSet/>
      <dgm:spPr/>
      <dgm:t>
        <a:bodyPr/>
        <a:lstStyle/>
        <a:p>
          <a:endParaRPr lang="ru-RU"/>
        </a:p>
      </dgm:t>
    </dgm:pt>
    <dgm:pt modelId="{BF9F4369-3DD5-4A2E-B95D-374C2E637F25}" type="sibTrans" cxnId="{A5949989-5046-4CB2-8771-7D5797AA6E02}">
      <dgm:prSet/>
      <dgm:spPr/>
      <dgm:t>
        <a:bodyPr/>
        <a:lstStyle/>
        <a:p>
          <a:endParaRPr lang="ru-RU"/>
        </a:p>
      </dgm:t>
    </dgm:pt>
    <dgm:pt modelId="{EA8F1088-B047-4C0E-B0EA-A755A425C40E}">
      <dgm:prSet/>
      <dgm:spPr/>
      <dgm:t>
        <a:bodyPr/>
        <a:lstStyle/>
        <a:p>
          <a:pPr rtl="0"/>
          <a:endParaRPr lang="ru-RU" dirty="0"/>
        </a:p>
      </dgm:t>
    </dgm:pt>
    <dgm:pt modelId="{F3FDB6A0-D623-49A6-A340-BA9FC72C2AF8}" type="parTrans" cxnId="{D9FE307E-D702-4D84-9C23-A5BE04273476}">
      <dgm:prSet/>
      <dgm:spPr/>
      <dgm:t>
        <a:bodyPr/>
        <a:lstStyle/>
        <a:p>
          <a:endParaRPr lang="ru-RU"/>
        </a:p>
      </dgm:t>
    </dgm:pt>
    <dgm:pt modelId="{6F50C10E-0A41-4C33-83A9-7540E15F240A}" type="sibTrans" cxnId="{D9FE307E-D702-4D84-9C23-A5BE04273476}">
      <dgm:prSet/>
      <dgm:spPr/>
      <dgm:t>
        <a:bodyPr/>
        <a:lstStyle/>
        <a:p>
          <a:endParaRPr lang="ru-RU"/>
        </a:p>
      </dgm:t>
    </dgm:pt>
    <dgm:pt modelId="{7FD1A6EF-1070-43FD-9CED-92B9D1D706C5}" type="pres">
      <dgm:prSet presAssocID="{BEAE34EB-74B3-4526-BC14-4FF37DA8C4F3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527F84-2860-46E2-9977-A0B0D8F85927}" type="pres">
      <dgm:prSet presAssocID="{0C55D6E9-775A-45D6-80AA-E9D98C7BAE9D}" presName="circle1" presStyleLbl="lnNode1" presStyleIdx="0" presStyleCnt="5"/>
      <dgm:spPr/>
    </dgm:pt>
    <dgm:pt modelId="{A278E2BB-E229-463F-8CFC-92DC6CE1A2B0}" type="pres">
      <dgm:prSet presAssocID="{0C55D6E9-775A-45D6-80AA-E9D98C7BAE9D}" presName="text1" presStyleLbl="revTx" presStyleIdx="0" presStyleCnt="5" custScaleX="188078" custScaleY="79713" custLinFactNeighborX="-4953" custLinFactNeighborY="-121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85D393-1530-4B39-8432-8C9DA821B804}" type="pres">
      <dgm:prSet presAssocID="{0C55D6E9-775A-45D6-80AA-E9D98C7BAE9D}" presName="line1" presStyleLbl="callout" presStyleIdx="0" presStyleCnt="10" custFlipVert="0" custFlipHor="1" custSzY="45720" custScaleX="86199" custLinFactX="-10374" custLinFactY="-141979" custLinFactNeighborX="-100000" custLinFactNeighborY="-200000"/>
      <dgm:spPr/>
    </dgm:pt>
    <dgm:pt modelId="{49135FAD-3CD8-405D-A08B-CD2953DEF6E8}" type="pres">
      <dgm:prSet presAssocID="{0C55D6E9-775A-45D6-80AA-E9D98C7BAE9D}" presName="d1" presStyleLbl="callout" presStyleIdx="1" presStyleCnt="10" custScaleX="66229" custScaleY="86216" custLinFactNeighborX="-6876" custLinFactNeighborY="-9735"/>
      <dgm:spPr/>
    </dgm:pt>
    <dgm:pt modelId="{F35E1A57-52DE-411B-807D-D238A4AB2906}" type="pres">
      <dgm:prSet presAssocID="{B2C4C17B-AAAC-47AA-B9DA-87D823D7EF66}" presName="circle2" presStyleLbl="lnNode1" presStyleIdx="1" presStyleCnt="5"/>
      <dgm:spPr/>
    </dgm:pt>
    <dgm:pt modelId="{58705941-5F30-4C70-A6D4-3309496ADDDC}" type="pres">
      <dgm:prSet presAssocID="{B2C4C17B-AAAC-47AA-B9DA-87D823D7EF66}" presName="text2" presStyleLbl="revTx" presStyleIdx="1" presStyleCnt="5" custScaleX="111900" custScaleY="506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FAAB9F-7144-40C2-8955-943D518A7567}" type="pres">
      <dgm:prSet presAssocID="{B2C4C17B-AAAC-47AA-B9DA-87D823D7EF66}" presName="line2" presStyleLbl="callout" presStyleIdx="2" presStyleCnt="10"/>
      <dgm:spPr/>
    </dgm:pt>
    <dgm:pt modelId="{A7B25D7F-114B-4BD5-8C8E-C4BFE9402C1F}" type="pres">
      <dgm:prSet presAssocID="{B2C4C17B-AAAC-47AA-B9DA-87D823D7EF66}" presName="d2" presStyleLbl="callout" presStyleIdx="3" presStyleCnt="10" custScaleX="104037" custScaleY="102734"/>
      <dgm:spPr/>
    </dgm:pt>
    <dgm:pt modelId="{A29DE6D6-F6C1-4D43-834D-9A004174D850}" type="pres">
      <dgm:prSet presAssocID="{6262315C-F382-4B3F-8495-836BCFA31DA8}" presName="circle3" presStyleLbl="lnNode1" presStyleIdx="2" presStyleCnt="5"/>
      <dgm:spPr/>
    </dgm:pt>
    <dgm:pt modelId="{E9D8E886-F77C-4E36-BDC0-E4731C132F87}" type="pres">
      <dgm:prSet presAssocID="{6262315C-F382-4B3F-8495-836BCFA31DA8}" presName="text3" presStyleLbl="revTx" presStyleIdx="2" presStyleCnt="5" custScaleX="256479" custScaleY="131561" custLinFactNeighborX="28071" custLinFactNeighborY="-11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0F5EA-2E80-42B3-8F11-F107421AABA3}" type="pres">
      <dgm:prSet presAssocID="{6262315C-F382-4B3F-8495-836BCFA31DA8}" presName="line3" presStyleLbl="callout" presStyleIdx="4" presStyleCnt="10"/>
      <dgm:spPr/>
    </dgm:pt>
    <dgm:pt modelId="{58A0B185-2289-47D3-AAFE-05EB01FE2C29}" type="pres">
      <dgm:prSet presAssocID="{6262315C-F382-4B3F-8495-836BCFA31DA8}" presName="d3" presStyleLbl="callout" presStyleIdx="5" presStyleCnt="10"/>
      <dgm:spPr/>
    </dgm:pt>
    <dgm:pt modelId="{B2E2510B-C269-47AF-A5FC-F1EDC15AB6DC}" type="pres">
      <dgm:prSet presAssocID="{9211DB72-9863-45D9-869E-5C8ABBFD094B}" presName="circle4" presStyleLbl="lnNode1" presStyleIdx="3" presStyleCnt="5" custScaleX="94100" custScaleY="87647"/>
      <dgm:spPr/>
    </dgm:pt>
    <dgm:pt modelId="{9F5680CA-0C53-4A6C-BDC1-8BD0BD8F8FA5}" type="pres">
      <dgm:prSet presAssocID="{9211DB72-9863-45D9-869E-5C8ABBFD094B}" presName="text4" presStyleLbl="revTx" presStyleIdx="3" presStyleCnt="5" custScaleX="190500" custScaleY="99999" custLinFactNeighborX="34235" custLinFactNeighborY="244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DA2A3-B646-49D6-A11F-371152131277}" type="pres">
      <dgm:prSet presAssocID="{9211DB72-9863-45D9-869E-5C8ABBFD094B}" presName="line4" presStyleLbl="callout" presStyleIdx="6" presStyleCnt="10"/>
      <dgm:spPr/>
    </dgm:pt>
    <dgm:pt modelId="{01A23A92-0CBB-4E53-ACE2-3120F429FF07}" type="pres">
      <dgm:prSet presAssocID="{9211DB72-9863-45D9-869E-5C8ABBFD094B}" presName="d4" presStyleLbl="callout" presStyleIdx="7" presStyleCnt="10"/>
      <dgm:spPr/>
    </dgm:pt>
    <dgm:pt modelId="{7A3592E6-0D39-47A1-9ED7-065CF154CAEA}" type="pres">
      <dgm:prSet presAssocID="{07A8B622-7B99-4F29-8076-ED9D9243F1D6}" presName="circle5" presStyleLbl="lnNode1" presStyleIdx="4" presStyleCnt="5" custScaleX="73471" custScaleY="61618"/>
      <dgm:spPr/>
    </dgm:pt>
    <dgm:pt modelId="{022CDE63-61BE-44D7-9707-9813F4B401D6}" type="pres">
      <dgm:prSet presAssocID="{07A8B622-7B99-4F29-8076-ED9D9243F1D6}" presName="text5" presStyleLbl="revTx" presStyleIdx="4" presStyleCnt="5" custScaleX="124515" custScaleY="96176" custLinFactNeighborX="0" custLinFactNeighborY="44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EA16DA-99E1-430A-B54F-CA0061A49BD1}" type="pres">
      <dgm:prSet presAssocID="{07A8B622-7B99-4F29-8076-ED9D9243F1D6}" presName="line5" presStyleLbl="callout" presStyleIdx="8" presStyleCnt="10" custFlipVert="1" custFlipHor="0" custSzY="50721" custScaleX="114957" custLinFactY="400000" custLinFactNeighborX="-73059" custLinFactNeighborY="459217"/>
      <dgm:spPr/>
    </dgm:pt>
    <dgm:pt modelId="{2DEE15AE-1AAE-4D13-AA12-E3D7115BAFA1}" type="pres">
      <dgm:prSet presAssocID="{07A8B622-7B99-4F29-8076-ED9D9243F1D6}" presName="d5" presStyleLbl="callout" presStyleIdx="9" presStyleCnt="10" custScaleX="74512" custScaleY="27236" custLinFactNeighborX="-33720" custLinFactNeighborY="0"/>
      <dgm:spPr/>
    </dgm:pt>
  </dgm:ptLst>
  <dgm:cxnLst>
    <dgm:cxn modelId="{BD0235B6-9C4C-4980-8ECE-0C2A1D4C2ABC}" srcId="{BEAE34EB-74B3-4526-BC14-4FF37DA8C4F3}" destId="{0C55D6E9-775A-45D6-80AA-E9D98C7BAE9D}" srcOrd="0" destOrd="0" parTransId="{1676A365-2556-4E9B-AE59-4D3212242E50}" sibTransId="{39984DDE-B44B-4804-808B-E7EFD6BB982F}"/>
    <dgm:cxn modelId="{A5949989-5046-4CB2-8771-7D5797AA6E02}" srcId="{BEAE34EB-74B3-4526-BC14-4FF37DA8C4F3}" destId="{3F41BCEC-4E3D-4BFC-9C76-E86E49F6BCA4}" srcOrd="6" destOrd="0" parTransId="{B386F400-F865-4D10-97F9-ADED81904D55}" sibTransId="{BF9F4369-3DD5-4A2E-B95D-374C2E637F25}"/>
    <dgm:cxn modelId="{39785E31-F9D0-474C-A6D6-070C21653B08}" type="presOf" srcId="{07A8B622-7B99-4F29-8076-ED9D9243F1D6}" destId="{022CDE63-61BE-44D7-9707-9813F4B401D6}" srcOrd="0" destOrd="0" presId="urn:microsoft.com/office/officeart/2005/8/layout/target1"/>
    <dgm:cxn modelId="{4B6171EA-9545-4890-B696-632687063666}" srcId="{BEAE34EB-74B3-4526-BC14-4FF37DA8C4F3}" destId="{07A8B622-7B99-4F29-8076-ED9D9243F1D6}" srcOrd="4" destOrd="0" parTransId="{94E990C3-3864-4F98-B7F3-B8C6D3CFB44C}" sibTransId="{F92CAF60-30C9-4608-B50B-D75F5E7E4350}"/>
    <dgm:cxn modelId="{399AF547-115A-4401-9100-036557ECC575}" type="presOf" srcId="{B2C4C17B-AAAC-47AA-B9DA-87D823D7EF66}" destId="{58705941-5F30-4C70-A6D4-3309496ADDDC}" srcOrd="0" destOrd="0" presId="urn:microsoft.com/office/officeart/2005/8/layout/target1"/>
    <dgm:cxn modelId="{BE0E94CC-4B9A-4D9F-865E-2204FADD8263}" type="presOf" srcId="{BEAE34EB-74B3-4526-BC14-4FF37DA8C4F3}" destId="{7FD1A6EF-1070-43FD-9CED-92B9D1D706C5}" srcOrd="0" destOrd="0" presId="urn:microsoft.com/office/officeart/2005/8/layout/target1"/>
    <dgm:cxn modelId="{1446B5C2-0610-460D-90BF-5CCBD3572BB7}" type="presOf" srcId="{6262315C-F382-4B3F-8495-836BCFA31DA8}" destId="{E9D8E886-F77C-4E36-BDC0-E4731C132F87}" srcOrd="0" destOrd="0" presId="urn:microsoft.com/office/officeart/2005/8/layout/target1"/>
    <dgm:cxn modelId="{27851B33-14AA-4497-A48F-859B5FAACDA0}" type="presOf" srcId="{0C55D6E9-775A-45D6-80AA-E9D98C7BAE9D}" destId="{A278E2BB-E229-463F-8CFC-92DC6CE1A2B0}" srcOrd="0" destOrd="0" presId="urn:microsoft.com/office/officeart/2005/8/layout/target1"/>
    <dgm:cxn modelId="{F4EAF4D2-DFFB-4A04-98BA-41138EF8105B}" type="presOf" srcId="{9211DB72-9863-45D9-869E-5C8ABBFD094B}" destId="{9F5680CA-0C53-4A6C-BDC1-8BD0BD8F8FA5}" srcOrd="0" destOrd="0" presId="urn:microsoft.com/office/officeart/2005/8/layout/target1"/>
    <dgm:cxn modelId="{F8F353F2-808E-4269-9F1E-4718A4472BBA}" srcId="{BEAE34EB-74B3-4526-BC14-4FF37DA8C4F3}" destId="{B2C4C17B-AAAC-47AA-B9DA-87D823D7EF66}" srcOrd="1" destOrd="0" parTransId="{3F8B153E-B5CD-4D7D-A3F6-CE15E40CD656}" sibTransId="{AFCF0C6E-756A-487C-B06F-00AF9B0889E6}"/>
    <dgm:cxn modelId="{50E89D5E-59D4-44B8-B39F-EC1FE1E9F1DE}" srcId="{BEAE34EB-74B3-4526-BC14-4FF37DA8C4F3}" destId="{6262315C-F382-4B3F-8495-836BCFA31DA8}" srcOrd="2" destOrd="0" parTransId="{FEAE53DD-D264-4FA8-BF6B-E8C15C293C5E}" sibTransId="{7E2D6917-1F93-4BE3-93D6-C47A7308F46F}"/>
    <dgm:cxn modelId="{870899D8-9B31-404F-8910-55E288020BE0}" srcId="{BEAE34EB-74B3-4526-BC14-4FF37DA8C4F3}" destId="{227B29E7-3D02-4678-B175-C017E1D9B5A7}" srcOrd="7" destOrd="0" parTransId="{0D78AB35-7074-42BB-9391-D295854F74D2}" sibTransId="{B0B660FA-ACC8-43CD-9E20-1A13B14D8D64}"/>
    <dgm:cxn modelId="{B6FCCF6E-2C9E-47CE-A673-97B1A458AE75}" srcId="{BEAE34EB-74B3-4526-BC14-4FF37DA8C4F3}" destId="{9211DB72-9863-45D9-869E-5C8ABBFD094B}" srcOrd="3" destOrd="0" parTransId="{02905E20-E466-48F8-B611-4C2329F75F51}" sibTransId="{B60DFCDD-6246-464B-AAFF-70FC148A78E4}"/>
    <dgm:cxn modelId="{D9FE307E-D702-4D84-9C23-A5BE04273476}" srcId="{BEAE34EB-74B3-4526-BC14-4FF37DA8C4F3}" destId="{EA8F1088-B047-4C0E-B0EA-A755A425C40E}" srcOrd="5" destOrd="0" parTransId="{F3FDB6A0-D623-49A6-A340-BA9FC72C2AF8}" sibTransId="{6F50C10E-0A41-4C33-83A9-7540E15F240A}"/>
    <dgm:cxn modelId="{12A7DA55-B619-4167-846C-99DB3223EEF2}" type="presParOf" srcId="{7FD1A6EF-1070-43FD-9CED-92B9D1D706C5}" destId="{2E527F84-2860-46E2-9977-A0B0D8F85927}" srcOrd="0" destOrd="0" presId="urn:microsoft.com/office/officeart/2005/8/layout/target1"/>
    <dgm:cxn modelId="{1580C689-03FC-455D-A756-F807978E3E88}" type="presParOf" srcId="{7FD1A6EF-1070-43FD-9CED-92B9D1D706C5}" destId="{A278E2BB-E229-463F-8CFC-92DC6CE1A2B0}" srcOrd="1" destOrd="0" presId="urn:microsoft.com/office/officeart/2005/8/layout/target1"/>
    <dgm:cxn modelId="{84E15D07-CE40-41B3-A898-2D8D1A20D865}" type="presParOf" srcId="{7FD1A6EF-1070-43FD-9CED-92B9D1D706C5}" destId="{1285D393-1530-4B39-8432-8C9DA821B804}" srcOrd="2" destOrd="0" presId="urn:microsoft.com/office/officeart/2005/8/layout/target1"/>
    <dgm:cxn modelId="{B311A452-D298-4FB7-ADE7-91ED1C53A04E}" type="presParOf" srcId="{7FD1A6EF-1070-43FD-9CED-92B9D1D706C5}" destId="{49135FAD-3CD8-405D-A08B-CD2953DEF6E8}" srcOrd="3" destOrd="0" presId="urn:microsoft.com/office/officeart/2005/8/layout/target1"/>
    <dgm:cxn modelId="{C1B6DFCA-7B0A-4584-9CC9-FEF7B5CB2D2A}" type="presParOf" srcId="{7FD1A6EF-1070-43FD-9CED-92B9D1D706C5}" destId="{F35E1A57-52DE-411B-807D-D238A4AB2906}" srcOrd="4" destOrd="0" presId="urn:microsoft.com/office/officeart/2005/8/layout/target1"/>
    <dgm:cxn modelId="{67829A51-048E-4949-9B71-94F290D53993}" type="presParOf" srcId="{7FD1A6EF-1070-43FD-9CED-92B9D1D706C5}" destId="{58705941-5F30-4C70-A6D4-3309496ADDDC}" srcOrd="5" destOrd="0" presId="urn:microsoft.com/office/officeart/2005/8/layout/target1"/>
    <dgm:cxn modelId="{69E0BE21-26D5-4474-B6A4-D63584E0B117}" type="presParOf" srcId="{7FD1A6EF-1070-43FD-9CED-92B9D1D706C5}" destId="{30FAAB9F-7144-40C2-8955-943D518A7567}" srcOrd="6" destOrd="0" presId="urn:microsoft.com/office/officeart/2005/8/layout/target1"/>
    <dgm:cxn modelId="{88E76FD6-9DB8-462D-B5D6-92625584F804}" type="presParOf" srcId="{7FD1A6EF-1070-43FD-9CED-92B9D1D706C5}" destId="{A7B25D7F-114B-4BD5-8C8E-C4BFE9402C1F}" srcOrd="7" destOrd="0" presId="urn:microsoft.com/office/officeart/2005/8/layout/target1"/>
    <dgm:cxn modelId="{9E991C6E-1497-4E61-A5A6-3C1F3C478DEF}" type="presParOf" srcId="{7FD1A6EF-1070-43FD-9CED-92B9D1D706C5}" destId="{A29DE6D6-F6C1-4D43-834D-9A004174D850}" srcOrd="8" destOrd="0" presId="urn:microsoft.com/office/officeart/2005/8/layout/target1"/>
    <dgm:cxn modelId="{D47767CC-9C4A-496B-9B1D-21D75CFF79F8}" type="presParOf" srcId="{7FD1A6EF-1070-43FD-9CED-92B9D1D706C5}" destId="{E9D8E886-F77C-4E36-BDC0-E4731C132F87}" srcOrd="9" destOrd="0" presId="urn:microsoft.com/office/officeart/2005/8/layout/target1"/>
    <dgm:cxn modelId="{D180EB74-AD1B-40A7-AEC6-E03EC4D4D6C7}" type="presParOf" srcId="{7FD1A6EF-1070-43FD-9CED-92B9D1D706C5}" destId="{2AA0F5EA-2E80-42B3-8F11-F107421AABA3}" srcOrd="10" destOrd="0" presId="urn:microsoft.com/office/officeart/2005/8/layout/target1"/>
    <dgm:cxn modelId="{2893E1B6-60AA-47FC-B240-C1AA36BE1FF2}" type="presParOf" srcId="{7FD1A6EF-1070-43FD-9CED-92B9D1D706C5}" destId="{58A0B185-2289-47D3-AAFE-05EB01FE2C29}" srcOrd="11" destOrd="0" presId="urn:microsoft.com/office/officeart/2005/8/layout/target1"/>
    <dgm:cxn modelId="{E61968D4-893C-4EE1-A437-1301F166DB5D}" type="presParOf" srcId="{7FD1A6EF-1070-43FD-9CED-92B9D1D706C5}" destId="{B2E2510B-C269-47AF-A5FC-F1EDC15AB6DC}" srcOrd="12" destOrd="0" presId="urn:microsoft.com/office/officeart/2005/8/layout/target1"/>
    <dgm:cxn modelId="{656556D9-3689-4E25-89E6-C7804168916E}" type="presParOf" srcId="{7FD1A6EF-1070-43FD-9CED-92B9D1D706C5}" destId="{9F5680CA-0C53-4A6C-BDC1-8BD0BD8F8FA5}" srcOrd="13" destOrd="0" presId="urn:microsoft.com/office/officeart/2005/8/layout/target1"/>
    <dgm:cxn modelId="{6EDF8FA8-B17C-40BD-A889-AC1505711243}" type="presParOf" srcId="{7FD1A6EF-1070-43FD-9CED-92B9D1D706C5}" destId="{ED0DA2A3-B646-49D6-A11F-371152131277}" srcOrd="14" destOrd="0" presId="urn:microsoft.com/office/officeart/2005/8/layout/target1"/>
    <dgm:cxn modelId="{DB5C2B51-287A-4B52-8FBA-23715A32F852}" type="presParOf" srcId="{7FD1A6EF-1070-43FD-9CED-92B9D1D706C5}" destId="{01A23A92-0CBB-4E53-ACE2-3120F429FF07}" srcOrd="15" destOrd="0" presId="urn:microsoft.com/office/officeart/2005/8/layout/target1"/>
    <dgm:cxn modelId="{52AEF7AD-6D29-4509-93ED-46D202A35FB4}" type="presParOf" srcId="{7FD1A6EF-1070-43FD-9CED-92B9D1D706C5}" destId="{7A3592E6-0D39-47A1-9ED7-065CF154CAEA}" srcOrd="16" destOrd="0" presId="urn:microsoft.com/office/officeart/2005/8/layout/target1"/>
    <dgm:cxn modelId="{5AE48867-95D3-409F-B020-8826C05BB1F4}" type="presParOf" srcId="{7FD1A6EF-1070-43FD-9CED-92B9D1D706C5}" destId="{022CDE63-61BE-44D7-9707-9813F4B401D6}" srcOrd="17" destOrd="0" presId="urn:microsoft.com/office/officeart/2005/8/layout/target1"/>
    <dgm:cxn modelId="{8681CE15-1DC7-467F-B307-7A7C48D2DF20}" type="presParOf" srcId="{7FD1A6EF-1070-43FD-9CED-92B9D1D706C5}" destId="{21EA16DA-99E1-430A-B54F-CA0061A49BD1}" srcOrd="18" destOrd="0" presId="urn:microsoft.com/office/officeart/2005/8/layout/target1"/>
    <dgm:cxn modelId="{B6A18845-4250-4BD6-B3AC-0BA62957E1AD}" type="presParOf" srcId="{7FD1A6EF-1070-43FD-9CED-92B9D1D706C5}" destId="{2DEE15AE-1AAE-4D13-AA12-E3D7115BAFA1}" srcOrd="19" destOrd="0" presId="urn:microsoft.com/office/officeart/2005/8/layout/targe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01E904-0252-4E14-973A-650CCF5AFE4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22FBC1-4491-48EC-BCD7-74FB0C879028}">
      <dgm:prSet phldrT="[Текст]" custT="1"/>
      <dgm:spPr/>
      <dgm:t>
        <a:bodyPr/>
        <a:lstStyle/>
        <a:p>
          <a:r>
            <a:rPr lang="en-US" sz="3200" dirty="0" smtClean="0"/>
            <a:t>V</a:t>
          </a:r>
          <a:endParaRPr lang="ru-RU" sz="3200" dirty="0"/>
        </a:p>
      </dgm:t>
    </dgm:pt>
    <dgm:pt modelId="{54CB4938-3C0B-42CD-9B40-86D3A129C578}" type="parTrans" cxnId="{EFF30837-487B-4051-AED1-E1D7AF185BDC}">
      <dgm:prSet/>
      <dgm:spPr/>
      <dgm:t>
        <a:bodyPr/>
        <a:lstStyle/>
        <a:p>
          <a:endParaRPr lang="ru-RU"/>
        </a:p>
      </dgm:t>
    </dgm:pt>
    <dgm:pt modelId="{20C12295-69D8-4E5E-9F92-501E1817AF87}" type="sibTrans" cxnId="{EFF30837-487B-4051-AED1-E1D7AF185BDC}">
      <dgm:prSet/>
      <dgm:spPr/>
      <dgm:t>
        <a:bodyPr/>
        <a:lstStyle/>
        <a:p>
          <a:endParaRPr lang="ru-RU"/>
        </a:p>
      </dgm:t>
    </dgm:pt>
    <dgm:pt modelId="{F336F052-F26B-47F8-AC0C-479B335D4BD2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то, что прочитали, является новым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8749F6ED-BBAB-45F8-8D63-00BA2829D303}" type="parTrans" cxnId="{E836637C-A913-4A3C-990B-C3156A220CC1}">
      <dgm:prSet/>
      <dgm:spPr/>
      <dgm:t>
        <a:bodyPr/>
        <a:lstStyle/>
        <a:p>
          <a:endParaRPr lang="ru-RU"/>
        </a:p>
      </dgm:t>
    </dgm:pt>
    <dgm:pt modelId="{31CB432B-D82F-4C7C-B6AF-E90A858B72E1}" type="sibTrans" cxnId="{E836637C-A913-4A3C-990B-C3156A220CC1}">
      <dgm:prSet/>
      <dgm:spPr/>
      <dgm:t>
        <a:bodyPr/>
        <a:lstStyle/>
        <a:p>
          <a:endParaRPr lang="ru-RU"/>
        </a:p>
      </dgm:t>
    </dgm:pt>
    <dgm:pt modelId="{AD9AB844-D1CC-441D-BF65-04186E22A30F}">
      <dgm:prSet phldrT="[Текст]" custT="1"/>
      <dgm:spPr/>
      <dgm:t>
        <a:bodyPr/>
        <a:lstStyle/>
        <a:p>
          <a:r>
            <a:rPr lang="en-US" sz="3200" dirty="0" smtClean="0"/>
            <a:t>+</a:t>
          </a:r>
          <a:endParaRPr lang="ru-RU" sz="3200" dirty="0"/>
        </a:p>
      </dgm:t>
    </dgm:pt>
    <dgm:pt modelId="{DBFD5BD6-97E4-4C30-A738-D2810299D764}" type="parTrans" cxnId="{5F33EC5D-10D3-413A-8651-7291E89B6131}">
      <dgm:prSet/>
      <dgm:spPr/>
      <dgm:t>
        <a:bodyPr/>
        <a:lstStyle/>
        <a:p>
          <a:endParaRPr lang="ru-RU"/>
        </a:p>
      </dgm:t>
    </dgm:pt>
    <dgm:pt modelId="{307AFA6D-F88E-4242-8ECE-98D0B2D83E48}" type="sibTrans" cxnId="{5F33EC5D-10D3-413A-8651-7291E89B6131}">
      <dgm:prSet/>
      <dgm:spPr/>
      <dgm:t>
        <a:bodyPr/>
        <a:lstStyle/>
        <a:p>
          <a:endParaRPr lang="ru-RU"/>
        </a:p>
      </dgm:t>
    </dgm:pt>
    <dgm:pt modelId="{9E81102B-DC61-467B-99A0-FDB86DEB751E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endParaRPr lang="ru-RU" sz="2800" b="1" dirty="0"/>
        </a:p>
      </dgm:t>
    </dgm:pt>
    <dgm:pt modelId="{E0495ED4-FE53-4750-8C68-596B56021CC2}" type="parTrans" cxnId="{4295AB13-DBCA-4646-BC69-8F7C9C63B5F9}">
      <dgm:prSet/>
      <dgm:spPr/>
      <dgm:t>
        <a:bodyPr/>
        <a:lstStyle/>
        <a:p>
          <a:endParaRPr lang="ru-RU"/>
        </a:p>
      </dgm:t>
    </dgm:pt>
    <dgm:pt modelId="{47653FF0-85F7-4576-B549-AC3A03BE6FC2}" type="sibTrans" cxnId="{4295AB13-DBCA-4646-BC69-8F7C9C63B5F9}">
      <dgm:prSet/>
      <dgm:spPr/>
      <dgm:t>
        <a:bodyPr/>
        <a:lstStyle/>
        <a:p>
          <a:endParaRPr lang="ru-RU"/>
        </a:p>
      </dgm:t>
    </dgm:pt>
    <dgm:pt modelId="{F4D16BD8-6904-4A1D-9EB5-0E8BABDE1999}">
      <dgm:prSet phldrT="[Текст]" custT="1"/>
      <dgm:spPr/>
      <dgm:t>
        <a:bodyPr/>
        <a:lstStyle/>
        <a:p>
          <a:r>
            <a:rPr lang="en-US" sz="3200" dirty="0" smtClean="0"/>
            <a:t>_</a:t>
          </a:r>
          <a:endParaRPr lang="ru-RU" sz="3200" dirty="0"/>
        </a:p>
      </dgm:t>
    </dgm:pt>
    <dgm:pt modelId="{C902F786-3986-49A6-84EC-DEAA0F98C01A}" type="parTrans" cxnId="{E2397E7F-5E8D-4271-A923-E4B072599EAE}">
      <dgm:prSet/>
      <dgm:spPr/>
      <dgm:t>
        <a:bodyPr/>
        <a:lstStyle/>
        <a:p>
          <a:endParaRPr lang="ru-RU"/>
        </a:p>
      </dgm:t>
    </dgm:pt>
    <dgm:pt modelId="{E3A980DA-FC1A-4D77-AEC2-D421C6F652D0}" type="sibTrans" cxnId="{E2397E7F-5E8D-4271-A923-E4B072599EAE}">
      <dgm:prSet/>
      <dgm:spPr/>
      <dgm:t>
        <a:bodyPr/>
        <a:lstStyle/>
        <a:p>
          <a:endParaRPr lang="ru-RU"/>
        </a:p>
      </dgm:t>
    </dgm:pt>
    <dgm:pt modelId="{761515A6-5155-4660-85AB-B115DE1196B1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считают, что это противоречит тем знаниям, которые у них есть</a:t>
          </a:r>
          <a:endParaRPr lang="ru-RU" sz="2800" b="1" dirty="0"/>
        </a:p>
      </dgm:t>
    </dgm:pt>
    <dgm:pt modelId="{1D82A547-6B97-4ADE-8ED0-41CF23B1A21E}" type="parTrans" cxnId="{DD2DCAD2-528E-4456-B5E2-90000DFC3F9F}">
      <dgm:prSet/>
      <dgm:spPr/>
      <dgm:t>
        <a:bodyPr/>
        <a:lstStyle/>
        <a:p>
          <a:endParaRPr lang="ru-RU"/>
        </a:p>
      </dgm:t>
    </dgm:pt>
    <dgm:pt modelId="{E278A855-9C2E-46ED-BEB0-D7DCD6471C97}" type="sibTrans" cxnId="{DD2DCAD2-528E-4456-B5E2-90000DFC3F9F}">
      <dgm:prSet/>
      <dgm:spPr/>
      <dgm:t>
        <a:bodyPr/>
        <a:lstStyle/>
        <a:p>
          <a:endParaRPr lang="ru-RU"/>
        </a:p>
      </dgm:t>
    </dgm:pt>
    <dgm:pt modelId="{D35542AA-9630-43C3-A2D2-6EC7502CBBB7}">
      <dgm:prSet phldrT="[Текст]" custT="1"/>
      <dgm:spPr/>
      <dgm:t>
        <a:bodyPr/>
        <a:lstStyle/>
        <a:p>
          <a:r>
            <a:rPr lang="ru-RU" sz="3200" dirty="0" smtClean="0"/>
            <a:t>?</a:t>
          </a:r>
          <a:endParaRPr lang="ru-RU" sz="3200" dirty="0"/>
        </a:p>
      </dgm:t>
    </dgm:pt>
    <dgm:pt modelId="{2777A155-7F9A-4C6F-AEC7-6D49EB519A6A}" type="sibTrans" cxnId="{A1AC4C78-70C7-41FD-AE56-2873BE42FA2A}">
      <dgm:prSet/>
      <dgm:spPr/>
      <dgm:t>
        <a:bodyPr/>
        <a:lstStyle/>
        <a:p>
          <a:endParaRPr lang="ru-RU"/>
        </a:p>
      </dgm:t>
    </dgm:pt>
    <dgm:pt modelId="{8276FD29-5FED-4275-B410-04EF7709521B}" type="parTrans" cxnId="{A1AC4C78-70C7-41FD-AE56-2873BE42FA2A}">
      <dgm:prSet/>
      <dgm:spPr/>
      <dgm:t>
        <a:bodyPr/>
        <a:lstStyle/>
        <a:p>
          <a:endParaRPr lang="ru-RU"/>
        </a:p>
      </dgm:t>
    </dgm:pt>
    <dgm:pt modelId="{7608C195-0C99-47ED-B755-0E0DFA30F28E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то, что прочитали, оказалось непонятным и требует разъяснений</a:t>
          </a:r>
          <a:r>
            <a: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.</a:t>
          </a:r>
          <a:endParaRPr lang="ru-RU" sz="2800" b="1" dirty="0"/>
        </a:p>
      </dgm:t>
    </dgm:pt>
    <dgm:pt modelId="{C4068770-EFDF-4A83-9419-DEBB5FE81DFC}" type="parTrans" cxnId="{93661542-559F-4243-9051-F747502F768B}">
      <dgm:prSet/>
      <dgm:spPr/>
      <dgm:t>
        <a:bodyPr/>
        <a:lstStyle/>
        <a:p>
          <a:endParaRPr lang="ru-RU"/>
        </a:p>
      </dgm:t>
    </dgm:pt>
    <dgm:pt modelId="{37FDE1C5-CD82-4167-A726-727AA19B0C53}" type="sibTrans" cxnId="{93661542-559F-4243-9051-F747502F768B}">
      <dgm:prSet/>
      <dgm:spPr/>
      <dgm:t>
        <a:bodyPr/>
        <a:lstStyle/>
        <a:p>
          <a:endParaRPr lang="ru-RU"/>
        </a:p>
      </dgm:t>
    </dgm:pt>
    <dgm:pt modelId="{28B262A0-4338-46A0-8F89-E552B20DC351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считают, что это им известно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B825824A-1054-4240-83AF-FA18F8FD1409}" type="parTrans" cxnId="{1E157DD1-2A0D-45DE-A221-1C8B25A06A8B}">
      <dgm:prSet/>
      <dgm:spPr/>
      <dgm:t>
        <a:bodyPr/>
        <a:lstStyle/>
        <a:p>
          <a:endParaRPr lang="ru-RU"/>
        </a:p>
      </dgm:t>
    </dgm:pt>
    <dgm:pt modelId="{67213F84-D25B-4DC3-A836-4A6BCD05FE70}" type="sibTrans" cxnId="{1E157DD1-2A0D-45DE-A221-1C8B25A06A8B}">
      <dgm:prSet/>
      <dgm:spPr/>
      <dgm:t>
        <a:bodyPr/>
        <a:lstStyle/>
        <a:p>
          <a:endParaRPr lang="ru-RU"/>
        </a:p>
      </dgm:t>
    </dgm:pt>
    <dgm:pt modelId="{422A65C2-28E8-4253-BE40-866A6598D3F0}">
      <dgm:prSet phldrT="[Текст]" custT="1"/>
      <dgm:spPr>
        <a:solidFill>
          <a:schemeClr val="bg1">
            <a:alpha val="90000"/>
          </a:schemeClr>
        </a:solidFill>
      </dgm:spPr>
      <dgm:t>
        <a:bodyPr/>
        <a:lstStyle/>
        <a:p>
          <a:endParaRPr lang="ru-RU" sz="2800" b="1" dirty="0"/>
        </a:p>
      </dgm:t>
    </dgm:pt>
    <dgm:pt modelId="{D0A8BC3B-7D24-4B69-840D-D0DC16A0F8F3}" type="parTrans" cxnId="{EE79DF90-4D78-4B89-BA06-36644296A32A}">
      <dgm:prSet/>
      <dgm:spPr/>
      <dgm:t>
        <a:bodyPr/>
        <a:lstStyle/>
        <a:p>
          <a:endParaRPr lang="ru-RU"/>
        </a:p>
      </dgm:t>
    </dgm:pt>
    <dgm:pt modelId="{343C0AB2-F275-4C80-AAA6-4047400FC437}" type="sibTrans" cxnId="{EE79DF90-4D78-4B89-BA06-36644296A32A}">
      <dgm:prSet/>
      <dgm:spPr/>
      <dgm:t>
        <a:bodyPr/>
        <a:lstStyle/>
        <a:p>
          <a:endParaRPr lang="ru-RU"/>
        </a:p>
      </dgm:t>
    </dgm:pt>
    <dgm:pt modelId="{19687DF0-47FC-44A2-99C6-997EE7B1077E}" type="pres">
      <dgm:prSet presAssocID="{8801E904-0252-4E14-973A-650CCF5AFE4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00F743-DA76-4981-88B3-416289D287C6}" type="pres">
      <dgm:prSet presAssocID="{0022FBC1-4491-48EC-BCD7-74FB0C879028}" presName="composite" presStyleCnt="0"/>
      <dgm:spPr/>
    </dgm:pt>
    <dgm:pt modelId="{C80BDC9A-BBB4-4298-B997-204ABC183E19}" type="pres">
      <dgm:prSet presAssocID="{0022FBC1-4491-48EC-BCD7-74FB0C87902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8A57DE-F67C-4817-8907-99B2B8C044DA}" type="pres">
      <dgm:prSet presAssocID="{0022FBC1-4491-48EC-BCD7-74FB0C879028}" presName="descendantText" presStyleLbl="alignAcc1" presStyleIdx="0" presStyleCnt="4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EDE603-BE36-4923-95A0-906990A3EF1F}" type="pres">
      <dgm:prSet presAssocID="{20C12295-69D8-4E5E-9F92-501E1817AF87}" presName="sp" presStyleCnt="0"/>
      <dgm:spPr/>
    </dgm:pt>
    <dgm:pt modelId="{DDE87E4D-6007-4A39-B0B0-CE75432ACF4D}" type="pres">
      <dgm:prSet presAssocID="{AD9AB844-D1CC-441D-BF65-04186E22A30F}" presName="composite" presStyleCnt="0"/>
      <dgm:spPr/>
    </dgm:pt>
    <dgm:pt modelId="{9DC2C13C-17F9-4B95-9D38-ED114E5BFB04}" type="pres">
      <dgm:prSet presAssocID="{AD9AB844-D1CC-441D-BF65-04186E22A30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22AD4-1633-4E89-BD03-C6C08C6A1749}" type="pres">
      <dgm:prSet presAssocID="{AD9AB844-D1CC-441D-BF65-04186E22A30F}" presName="descendantText" presStyleLbl="alignAcc1" presStyleIdx="1" presStyleCnt="4" custScaleY="115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1129AA-662A-46B5-8A6B-C514E9D033E2}" type="pres">
      <dgm:prSet presAssocID="{307AFA6D-F88E-4242-8ECE-98D0B2D83E48}" presName="sp" presStyleCnt="0"/>
      <dgm:spPr/>
    </dgm:pt>
    <dgm:pt modelId="{8ED18D4B-7EE4-423B-8001-E2B2BFDCC044}" type="pres">
      <dgm:prSet presAssocID="{F4D16BD8-6904-4A1D-9EB5-0E8BABDE1999}" presName="composite" presStyleCnt="0"/>
      <dgm:spPr/>
    </dgm:pt>
    <dgm:pt modelId="{7E91BFAB-EB61-47A6-92A4-82E75C802F4B}" type="pres">
      <dgm:prSet presAssocID="{F4D16BD8-6904-4A1D-9EB5-0E8BABDE1999}" presName="parentText" presStyleLbl="alignNode1" presStyleIdx="2" presStyleCnt="4" custLinFactNeighborX="0" custLinFactNeighborY="-20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D43C6-15AD-4D03-848D-CD21D92D900B}" type="pres">
      <dgm:prSet presAssocID="{F4D16BD8-6904-4A1D-9EB5-0E8BABDE1999}" presName="descendantText" presStyleLbl="alignAcc1" presStyleIdx="2" presStyleCnt="4" custScaleY="119124" custLinFactNeighborX="69" custLinFactNeighborY="63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02ACC3-C233-4331-8000-A4607B4DBDE2}" type="pres">
      <dgm:prSet presAssocID="{E3A980DA-FC1A-4D77-AEC2-D421C6F652D0}" presName="sp" presStyleCnt="0"/>
      <dgm:spPr/>
    </dgm:pt>
    <dgm:pt modelId="{148FA36A-67F5-4969-BF8D-5EEAC0E8F8BB}" type="pres">
      <dgm:prSet presAssocID="{D35542AA-9630-43C3-A2D2-6EC7502CBBB7}" presName="composite" presStyleCnt="0"/>
      <dgm:spPr/>
    </dgm:pt>
    <dgm:pt modelId="{4F5295E0-A7CF-4A8C-BACD-CBEBB34D671D}" type="pres">
      <dgm:prSet presAssocID="{D35542AA-9630-43C3-A2D2-6EC7502CBBB7}" presName="parentText" presStyleLbl="alignNode1" presStyleIdx="3" presStyleCnt="4" custLinFactNeighborX="0" custLinFactNeighborY="198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F7248B-4646-42C7-B6E5-0DA3103C0DD1}" type="pres">
      <dgm:prSet presAssocID="{D35542AA-9630-43C3-A2D2-6EC7502CBBB7}" presName="descendantText" presStyleLbl="alignAcc1" presStyleIdx="3" presStyleCnt="4" custScaleY="122907" custLinFactNeighborX="69" custLinFactNeighborY="170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D21CC6-94C8-47C7-BD96-A7B0DA2DE99B}" type="presOf" srcId="{422A65C2-28E8-4253-BE40-866A6598D3F0}" destId="{A5322AD4-1633-4E89-BD03-C6C08C6A1749}" srcOrd="0" destOrd="2" presId="urn:microsoft.com/office/officeart/2005/8/layout/chevron2"/>
    <dgm:cxn modelId="{E2397E7F-5E8D-4271-A923-E4B072599EAE}" srcId="{8801E904-0252-4E14-973A-650CCF5AFE42}" destId="{F4D16BD8-6904-4A1D-9EB5-0E8BABDE1999}" srcOrd="2" destOrd="0" parTransId="{C902F786-3986-49A6-84EC-DEAA0F98C01A}" sibTransId="{E3A980DA-FC1A-4D77-AEC2-D421C6F652D0}"/>
    <dgm:cxn modelId="{C263718A-F117-4B6C-93FD-53B38BAA7868}" type="presOf" srcId="{F4D16BD8-6904-4A1D-9EB5-0E8BABDE1999}" destId="{7E91BFAB-EB61-47A6-92A4-82E75C802F4B}" srcOrd="0" destOrd="0" presId="urn:microsoft.com/office/officeart/2005/8/layout/chevron2"/>
    <dgm:cxn modelId="{EFF30837-487B-4051-AED1-E1D7AF185BDC}" srcId="{8801E904-0252-4E14-973A-650CCF5AFE42}" destId="{0022FBC1-4491-48EC-BCD7-74FB0C879028}" srcOrd="0" destOrd="0" parTransId="{54CB4938-3C0B-42CD-9B40-86D3A129C578}" sibTransId="{20C12295-69D8-4E5E-9F92-501E1817AF87}"/>
    <dgm:cxn modelId="{5F33EC5D-10D3-413A-8651-7291E89B6131}" srcId="{8801E904-0252-4E14-973A-650CCF5AFE42}" destId="{AD9AB844-D1CC-441D-BF65-04186E22A30F}" srcOrd="1" destOrd="0" parTransId="{DBFD5BD6-97E4-4C30-A738-D2810299D764}" sibTransId="{307AFA6D-F88E-4242-8ECE-98D0B2D83E48}"/>
    <dgm:cxn modelId="{9D4BDA26-D3F4-467D-AAD7-28737C3ADDA6}" type="presOf" srcId="{761515A6-5155-4660-85AB-B115DE1196B1}" destId="{4BBD43C6-15AD-4D03-848D-CD21D92D900B}" srcOrd="0" destOrd="0" presId="urn:microsoft.com/office/officeart/2005/8/layout/chevron2"/>
    <dgm:cxn modelId="{4295AB13-DBCA-4646-BC69-8F7C9C63B5F9}" srcId="{AD9AB844-D1CC-441D-BF65-04186E22A30F}" destId="{9E81102B-DC61-467B-99A0-FDB86DEB751E}" srcOrd="0" destOrd="0" parTransId="{E0495ED4-FE53-4750-8C68-596B56021CC2}" sibTransId="{47653FF0-85F7-4576-B549-AC3A03BE6FC2}"/>
    <dgm:cxn modelId="{DD2DCAD2-528E-4456-B5E2-90000DFC3F9F}" srcId="{F4D16BD8-6904-4A1D-9EB5-0E8BABDE1999}" destId="{761515A6-5155-4660-85AB-B115DE1196B1}" srcOrd="0" destOrd="0" parTransId="{1D82A547-6B97-4ADE-8ED0-41CF23B1A21E}" sibTransId="{E278A855-9C2E-46ED-BEB0-D7DCD6471C97}"/>
    <dgm:cxn modelId="{E836637C-A913-4A3C-990B-C3156A220CC1}" srcId="{0022FBC1-4491-48EC-BCD7-74FB0C879028}" destId="{F336F052-F26B-47F8-AC0C-479B335D4BD2}" srcOrd="0" destOrd="0" parTransId="{8749F6ED-BBAB-45F8-8D63-00BA2829D303}" sibTransId="{31CB432B-D82F-4C7C-B6AF-E90A858B72E1}"/>
    <dgm:cxn modelId="{C495C633-CD01-4BEF-80D3-F1571CB7856A}" type="presOf" srcId="{28B262A0-4338-46A0-8F89-E552B20DC351}" destId="{A5322AD4-1633-4E89-BD03-C6C08C6A1749}" srcOrd="0" destOrd="1" presId="urn:microsoft.com/office/officeart/2005/8/layout/chevron2"/>
    <dgm:cxn modelId="{1E157DD1-2A0D-45DE-A221-1C8B25A06A8B}" srcId="{AD9AB844-D1CC-441D-BF65-04186E22A30F}" destId="{28B262A0-4338-46A0-8F89-E552B20DC351}" srcOrd="1" destOrd="0" parTransId="{B825824A-1054-4240-83AF-FA18F8FD1409}" sibTransId="{67213F84-D25B-4DC3-A836-4A6BCD05FE70}"/>
    <dgm:cxn modelId="{AF284924-73C2-4B84-8A9A-4987CBBA34E9}" type="presOf" srcId="{AD9AB844-D1CC-441D-BF65-04186E22A30F}" destId="{9DC2C13C-17F9-4B95-9D38-ED114E5BFB04}" srcOrd="0" destOrd="0" presId="urn:microsoft.com/office/officeart/2005/8/layout/chevron2"/>
    <dgm:cxn modelId="{73421473-1136-44B3-894C-EF66950E9975}" type="presOf" srcId="{9E81102B-DC61-467B-99A0-FDB86DEB751E}" destId="{A5322AD4-1633-4E89-BD03-C6C08C6A1749}" srcOrd="0" destOrd="0" presId="urn:microsoft.com/office/officeart/2005/8/layout/chevron2"/>
    <dgm:cxn modelId="{0AA5A45E-070A-48DD-BC04-A4C538032E97}" type="presOf" srcId="{0022FBC1-4491-48EC-BCD7-74FB0C879028}" destId="{C80BDC9A-BBB4-4298-B997-204ABC183E19}" srcOrd="0" destOrd="0" presId="urn:microsoft.com/office/officeart/2005/8/layout/chevron2"/>
    <dgm:cxn modelId="{544D1365-36A3-4A05-BFF5-21833F9B2DA4}" type="presOf" srcId="{7608C195-0C99-47ED-B755-0E0DFA30F28E}" destId="{6CF7248B-4646-42C7-B6E5-0DA3103C0DD1}" srcOrd="0" destOrd="0" presId="urn:microsoft.com/office/officeart/2005/8/layout/chevron2"/>
    <dgm:cxn modelId="{3ED714D9-D07D-40D8-BC90-26652A8F9520}" type="presOf" srcId="{8801E904-0252-4E14-973A-650CCF5AFE42}" destId="{19687DF0-47FC-44A2-99C6-997EE7B1077E}" srcOrd="0" destOrd="0" presId="urn:microsoft.com/office/officeart/2005/8/layout/chevron2"/>
    <dgm:cxn modelId="{A8A2FFF3-14B6-446E-9F19-EC03CADC525B}" type="presOf" srcId="{D35542AA-9630-43C3-A2D2-6EC7502CBBB7}" destId="{4F5295E0-A7CF-4A8C-BACD-CBEBB34D671D}" srcOrd="0" destOrd="0" presId="urn:microsoft.com/office/officeart/2005/8/layout/chevron2"/>
    <dgm:cxn modelId="{A1AC4C78-70C7-41FD-AE56-2873BE42FA2A}" srcId="{8801E904-0252-4E14-973A-650CCF5AFE42}" destId="{D35542AA-9630-43C3-A2D2-6EC7502CBBB7}" srcOrd="3" destOrd="0" parTransId="{8276FD29-5FED-4275-B410-04EF7709521B}" sibTransId="{2777A155-7F9A-4C6F-AEC7-6D49EB519A6A}"/>
    <dgm:cxn modelId="{93661542-559F-4243-9051-F747502F768B}" srcId="{D35542AA-9630-43C3-A2D2-6EC7502CBBB7}" destId="{7608C195-0C99-47ED-B755-0E0DFA30F28E}" srcOrd="0" destOrd="0" parTransId="{C4068770-EFDF-4A83-9419-DEBB5FE81DFC}" sibTransId="{37FDE1C5-CD82-4167-A726-727AA19B0C53}"/>
    <dgm:cxn modelId="{EE79DF90-4D78-4B89-BA06-36644296A32A}" srcId="{AD9AB844-D1CC-441D-BF65-04186E22A30F}" destId="{422A65C2-28E8-4253-BE40-866A6598D3F0}" srcOrd="2" destOrd="0" parTransId="{D0A8BC3B-7D24-4B69-840D-D0DC16A0F8F3}" sibTransId="{343C0AB2-F275-4C80-AAA6-4047400FC437}"/>
    <dgm:cxn modelId="{EE5CB41F-3DBE-4386-B259-9E281D4EB459}" type="presOf" srcId="{F336F052-F26B-47F8-AC0C-479B335D4BD2}" destId="{088A57DE-F67C-4817-8907-99B2B8C044DA}" srcOrd="0" destOrd="0" presId="urn:microsoft.com/office/officeart/2005/8/layout/chevron2"/>
    <dgm:cxn modelId="{46E10444-1EC5-484F-AA3C-6309470BDC13}" type="presParOf" srcId="{19687DF0-47FC-44A2-99C6-997EE7B1077E}" destId="{6C00F743-DA76-4981-88B3-416289D287C6}" srcOrd="0" destOrd="0" presId="urn:microsoft.com/office/officeart/2005/8/layout/chevron2"/>
    <dgm:cxn modelId="{70A019E4-4986-4C71-811E-50B429CE8212}" type="presParOf" srcId="{6C00F743-DA76-4981-88B3-416289D287C6}" destId="{C80BDC9A-BBB4-4298-B997-204ABC183E19}" srcOrd="0" destOrd="0" presId="urn:microsoft.com/office/officeart/2005/8/layout/chevron2"/>
    <dgm:cxn modelId="{43E462D3-CCE6-40D5-AB9E-BF55D97D64BC}" type="presParOf" srcId="{6C00F743-DA76-4981-88B3-416289D287C6}" destId="{088A57DE-F67C-4817-8907-99B2B8C044DA}" srcOrd="1" destOrd="0" presId="urn:microsoft.com/office/officeart/2005/8/layout/chevron2"/>
    <dgm:cxn modelId="{0001AF8F-A095-42F7-BD92-040E4FB3DB3B}" type="presParOf" srcId="{19687DF0-47FC-44A2-99C6-997EE7B1077E}" destId="{40EDE603-BE36-4923-95A0-906990A3EF1F}" srcOrd="1" destOrd="0" presId="urn:microsoft.com/office/officeart/2005/8/layout/chevron2"/>
    <dgm:cxn modelId="{3D6D0E06-0C84-4DF2-AB8D-603A82D4807F}" type="presParOf" srcId="{19687DF0-47FC-44A2-99C6-997EE7B1077E}" destId="{DDE87E4D-6007-4A39-B0B0-CE75432ACF4D}" srcOrd="2" destOrd="0" presId="urn:microsoft.com/office/officeart/2005/8/layout/chevron2"/>
    <dgm:cxn modelId="{7EEAB3E0-0BB4-41EA-ABF3-B664F036E153}" type="presParOf" srcId="{DDE87E4D-6007-4A39-B0B0-CE75432ACF4D}" destId="{9DC2C13C-17F9-4B95-9D38-ED114E5BFB04}" srcOrd="0" destOrd="0" presId="urn:microsoft.com/office/officeart/2005/8/layout/chevron2"/>
    <dgm:cxn modelId="{D50FBB4A-B3B1-43CD-AAF9-6AAEFA0E359A}" type="presParOf" srcId="{DDE87E4D-6007-4A39-B0B0-CE75432ACF4D}" destId="{A5322AD4-1633-4E89-BD03-C6C08C6A1749}" srcOrd="1" destOrd="0" presId="urn:microsoft.com/office/officeart/2005/8/layout/chevron2"/>
    <dgm:cxn modelId="{21538640-E834-4E53-A52F-5EBB53CB8C52}" type="presParOf" srcId="{19687DF0-47FC-44A2-99C6-997EE7B1077E}" destId="{BE1129AA-662A-46B5-8A6B-C514E9D033E2}" srcOrd="3" destOrd="0" presId="urn:microsoft.com/office/officeart/2005/8/layout/chevron2"/>
    <dgm:cxn modelId="{A6F1C8ED-6B23-46CB-BAF7-A8AD8DFF59DF}" type="presParOf" srcId="{19687DF0-47FC-44A2-99C6-997EE7B1077E}" destId="{8ED18D4B-7EE4-423B-8001-E2B2BFDCC044}" srcOrd="4" destOrd="0" presId="urn:microsoft.com/office/officeart/2005/8/layout/chevron2"/>
    <dgm:cxn modelId="{8DC1B526-4F97-485C-8FC4-6C8214667112}" type="presParOf" srcId="{8ED18D4B-7EE4-423B-8001-E2B2BFDCC044}" destId="{7E91BFAB-EB61-47A6-92A4-82E75C802F4B}" srcOrd="0" destOrd="0" presId="urn:microsoft.com/office/officeart/2005/8/layout/chevron2"/>
    <dgm:cxn modelId="{4DABA87A-75AF-4399-8EC8-C4B43FE3137A}" type="presParOf" srcId="{8ED18D4B-7EE4-423B-8001-E2B2BFDCC044}" destId="{4BBD43C6-15AD-4D03-848D-CD21D92D900B}" srcOrd="1" destOrd="0" presId="urn:microsoft.com/office/officeart/2005/8/layout/chevron2"/>
    <dgm:cxn modelId="{5E00135F-5EED-476A-9758-E7E23677EC3F}" type="presParOf" srcId="{19687DF0-47FC-44A2-99C6-997EE7B1077E}" destId="{CD02ACC3-C233-4331-8000-A4607B4DBDE2}" srcOrd="5" destOrd="0" presId="urn:microsoft.com/office/officeart/2005/8/layout/chevron2"/>
    <dgm:cxn modelId="{D149C162-2ABF-4496-B9E8-2B957FB40BCE}" type="presParOf" srcId="{19687DF0-47FC-44A2-99C6-997EE7B1077E}" destId="{148FA36A-67F5-4969-BF8D-5EEAC0E8F8BB}" srcOrd="6" destOrd="0" presId="urn:microsoft.com/office/officeart/2005/8/layout/chevron2"/>
    <dgm:cxn modelId="{6A39C1BB-41FB-40BF-B01C-88DBDE02AB84}" type="presParOf" srcId="{148FA36A-67F5-4969-BF8D-5EEAC0E8F8BB}" destId="{4F5295E0-A7CF-4A8C-BACD-CBEBB34D671D}" srcOrd="0" destOrd="0" presId="urn:microsoft.com/office/officeart/2005/8/layout/chevron2"/>
    <dgm:cxn modelId="{17ECCB0C-A4A2-4F0F-91BB-34F3F9155068}" type="presParOf" srcId="{148FA36A-67F5-4969-BF8D-5EEAC0E8F8BB}" destId="{6CF7248B-4646-42C7-B6E5-0DA3103C0DD1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1C4EAC-1DFD-418C-BEF8-7C094721D8A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BE28F6-0B65-4DB0-AD1E-E223F4EE7C20}">
      <dgm:prSet/>
      <dgm:spPr/>
      <dgm:t>
        <a:bodyPr/>
        <a:lstStyle/>
        <a:p>
          <a:pPr rtl="0"/>
          <a:endParaRPr lang="ru-RU" dirty="0"/>
        </a:p>
      </dgm:t>
    </dgm:pt>
    <dgm:pt modelId="{EADFD54E-8BC0-4B33-9D68-F916B48DDAA3}" type="parTrans" cxnId="{6C395808-27CD-4A94-B132-1E2B71B4E601}">
      <dgm:prSet/>
      <dgm:spPr/>
      <dgm:t>
        <a:bodyPr/>
        <a:lstStyle/>
        <a:p>
          <a:endParaRPr lang="ru-RU"/>
        </a:p>
      </dgm:t>
    </dgm:pt>
    <dgm:pt modelId="{C3334D2F-2D78-4DB6-8A0E-8513F63C10E3}" type="sibTrans" cxnId="{6C395808-27CD-4A94-B132-1E2B71B4E601}">
      <dgm:prSet/>
      <dgm:spPr/>
      <dgm:t>
        <a:bodyPr/>
        <a:lstStyle/>
        <a:p>
          <a:endParaRPr lang="ru-RU"/>
        </a:p>
      </dgm:t>
    </dgm:pt>
    <dgm:pt modelId="{E8D73447-E792-4698-B24E-5A38C594BC02}">
      <dgm:prSet/>
      <dgm:spPr/>
      <dgm:t>
        <a:bodyPr/>
        <a:lstStyle/>
        <a:p>
          <a:pPr rtl="0"/>
          <a:endParaRPr lang="ru-RU" dirty="0"/>
        </a:p>
      </dgm:t>
    </dgm:pt>
    <dgm:pt modelId="{63C2794F-C43F-485B-8243-E6B1B6ABCEB3}" type="parTrans" cxnId="{C330605F-2FED-4C41-9246-224CD6F50D8E}">
      <dgm:prSet/>
      <dgm:spPr/>
      <dgm:t>
        <a:bodyPr/>
        <a:lstStyle/>
        <a:p>
          <a:endParaRPr lang="ru-RU"/>
        </a:p>
      </dgm:t>
    </dgm:pt>
    <dgm:pt modelId="{C4DDED53-4C52-4B47-B48B-1C3FF85AA79C}" type="sibTrans" cxnId="{C330605F-2FED-4C41-9246-224CD6F50D8E}">
      <dgm:prSet/>
      <dgm:spPr/>
      <dgm:t>
        <a:bodyPr/>
        <a:lstStyle/>
        <a:p>
          <a:endParaRPr lang="ru-RU"/>
        </a:p>
      </dgm:t>
    </dgm:pt>
    <dgm:pt modelId="{3960A4DB-041B-4596-A0F2-769A7FA3B3D7}">
      <dgm:prSet/>
      <dgm:spPr/>
      <dgm:t>
        <a:bodyPr/>
        <a:lstStyle/>
        <a:p>
          <a:pPr rtl="0"/>
          <a:endParaRPr lang="ru-RU" dirty="0"/>
        </a:p>
      </dgm:t>
    </dgm:pt>
    <dgm:pt modelId="{DB006823-6B2B-42BC-899D-D7D2C43085F2}" type="parTrans" cxnId="{5E4FD284-CA7C-4B6D-BD4E-A3DC28CBF2EF}">
      <dgm:prSet/>
      <dgm:spPr/>
      <dgm:t>
        <a:bodyPr/>
        <a:lstStyle/>
        <a:p>
          <a:endParaRPr lang="ru-RU"/>
        </a:p>
      </dgm:t>
    </dgm:pt>
    <dgm:pt modelId="{77380D71-8ACE-4D95-9ADD-3BE6400BA1E2}" type="sibTrans" cxnId="{5E4FD284-CA7C-4B6D-BD4E-A3DC28CBF2EF}">
      <dgm:prSet/>
      <dgm:spPr/>
      <dgm:t>
        <a:bodyPr/>
        <a:lstStyle/>
        <a:p>
          <a:endParaRPr lang="ru-RU"/>
        </a:p>
      </dgm:t>
    </dgm:pt>
    <dgm:pt modelId="{0A531560-81CA-4ECB-9251-FAF5B6EBB194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Написание эссе</a:t>
          </a:r>
          <a:endParaRPr lang="ru-RU" sz="3200" dirty="0"/>
        </a:p>
      </dgm:t>
    </dgm:pt>
    <dgm:pt modelId="{BCA433A1-D85A-4BE4-803E-825B699BDBD9}" type="parTrans" cxnId="{01C3810D-A32C-4463-A763-741133CC9DB3}">
      <dgm:prSet/>
      <dgm:spPr/>
      <dgm:t>
        <a:bodyPr/>
        <a:lstStyle/>
        <a:p>
          <a:endParaRPr lang="ru-RU"/>
        </a:p>
      </dgm:t>
    </dgm:pt>
    <dgm:pt modelId="{B7892D50-FC34-4D59-9435-8EAF7F524C39}" type="sibTrans" cxnId="{01C3810D-A32C-4463-A763-741133CC9DB3}">
      <dgm:prSet/>
      <dgm:spPr/>
      <dgm:t>
        <a:bodyPr/>
        <a:lstStyle/>
        <a:p>
          <a:endParaRPr lang="ru-RU"/>
        </a:p>
      </dgm:t>
    </dgm:pt>
    <dgm:pt modelId="{0A885505-B204-473C-B70B-EB2A6B557A4D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«Лови ошибку»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4B77ADF3-FDA6-405F-9FA0-B430135BA47F}" type="parTrans" cxnId="{D92FEF35-0AF1-4929-B71A-6C9C438E6B44}">
      <dgm:prSet/>
      <dgm:spPr/>
      <dgm:t>
        <a:bodyPr/>
        <a:lstStyle/>
        <a:p>
          <a:endParaRPr lang="ru-RU"/>
        </a:p>
      </dgm:t>
    </dgm:pt>
    <dgm:pt modelId="{F451F9B5-B2B0-4728-8F40-DF4C1B08B721}" type="sibTrans" cxnId="{D92FEF35-0AF1-4929-B71A-6C9C438E6B44}">
      <dgm:prSet/>
      <dgm:spPr/>
      <dgm:t>
        <a:bodyPr/>
        <a:lstStyle/>
        <a:p>
          <a:endParaRPr lang="ru-RU"/>
        </a:p>
      </dgm:t>
    </dgm:pt>
    <dgm:pt modelId="{E637E6B7-8360-443C-933E-57D1D8755324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«Написание </a:t>
          </a:r>
          <a:r>
            <a:rPr lang="ru-RU" sz="3200" dirty="0" err="1" smtClean="0">
              <a:latin typeface="Times New Roman" pitchFamily="18" charset="0"/>
              <a:cs typeface="Times New Roman" pitchFamily="18" charset="0"/>
            </a:rPr>
            <a:t>синквейна</a:t>
          </a:r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»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0F04CDED-5243-451F-B77F-FBCD868A9E48}" type="parTrans" cxnId="{BCF04066-2C7F-4187-B9CB-EC738CACFD59}">
      <dgm:prSet/>
      <dgm:spPr/>
      <dgm:t>
        <a:bodyPr/>
        <a:lstStyle/>
        <a:p>
          <a:endParaRPr lang="ru-RU"/>
        </a:p>
      </dgm:t>
    </dgm:pt>
    <dgm:pt modelId="{797F454E-C602-4688-8A72-703BA6C5CEE7}" type="sibTrans" cxnId="{BCF04066-2C7F-4187-B9CB-EC738CACFD59}">
      <dgm:prSet/>
      <dgm:spPr/>
      <dgm:t>
        <a:bodyPr/>
        <a:lstStyle/>
        <a:p>
          <a:endParaRPr lang="ru-RU"/>
        </a:p>
      </dgm:t>
    </dgm:pt>
    <dgm:pt modelId="{6D5DE36D-5768-4DCE-BA9A-878D633309C5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«Письмо с дырками».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EBE6DE9F-085C-45B4-9CB0-475FA9CAE623}" type="parTrans" cxnId="{1FD09B17-C4BE-4A86-8EE1-9EF031BFD9AB}">
      <dgm:prSet/>
      <dgm:spPr/>
      <dgm:t>
        <a:bodyPr/>
        <a:lstStyle/>
        <a:p>
          <a:endParaRPr lang="ru-RU"/>
        </a:p>
      </dgm:t>
    </dgm:pt>
    <dgm:pt modelId="{A29ABB34-348E-4AB7-92A6-0898B0F32B3F}" type="sibTrans" cxnId="{1FD09B17-C4BE-4A86-8EE1-9EF031BFD9AB}">
      <dgm:prSet/>
      <dgm:spPr/>
      <dgm:t>
        <a:bodyPr/>
        <a:lstStyle/>
        <a:p>
          <a:endParaRPr lang="ru-RU"/>
        </a:p>
      </dgm:t>
    </dgm:pt>
    <dgm:pt modelId="{48208DD1-6BE3-4998-9DD9-D4189A26FF99}">
      <dgm:prSet/>
      <dgm:spPr/>
      <dgm:t>
        <a:bodyPr/>
        <a:lstStyle/>
        <a:p>
          <a:pPr rtl="0"/>
          <a:endParaRPr lang="ru-RU" dirty="0"/>
        </a:p>
      </dgm:t>
    </dgm:pt>
    <dgm:pt modelId="{9F1EEE88-7A5D-4C72-93BE-C48C7EEA262A}" type="sibTrans" cxnId="{EDB55668-15BD-45E3-835D-393F0B1CA7FE}">
      <dgm:prSet/>
      <dgm:spPr/>
      <dgm:t>
        <a:bodyPr/>
        <a:lstStyle/>
        <a:p>
          <a:endParaRPr lang="ru-RU"/>
        </a:p>
      </dgm:t>
    </dgm:pt>
    <dgm:pt modelId="{C655489E-74A6-490E-AD7F-462AC950F63D}" type="parTrans" cxnId="{EDB55668-15BD-45E3-835D-393F0B1CA7FE}">
      <dgm:prSet/>
      <dgm:spPr/>
      <dgm:t>
        <a:bodyPr/>
        <a:lstStyle/>
        <a:p>
          <a:endParaRPr lang="ru-RU"/>
        </a:p>
      </dgm:t>
    </dgm:pt>
    <dgm:pt modelId="{7ECC76BF-9AA2-4B99-89E6-0CD38E6533CC}" type="pres">
      <dgm:prSet presAssocID="{E91C4EAC-1DFD-418C-BEF8-7C094721D8A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5C6AC6-2335-4C13-B240-FBB8094F5985}" type="pres">
      <dgm:prSet presAssocID="{48208DD1-6BE3-4998-9DD9-D4189A26FF99}" presName="composite" presStyleCnt="0"/>
      <dgm:spPr/>
    </dgm:pt>
    <dgm:pt modelId="{DC278358-5EEA-40D4-AD2D-C1AF5DA471C5}" type="pres">
      <dgm:prSet presAssocID="{48208DD1-6BE3-4998-9DD9-D4189A26FF9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E7E2D8-F14F-41B2-AF96-3D72F87CEAC2}" type="pres">
      <dgm:prSet presAssocID="{48208DD1-6BE3-4998-9DD9-D4189A26FF9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5BF9D-8F05-48A4-BA3C-B0F4AB957885}" type="pres">
      <dgm:prSet presAssocID="{9F1EEE88-7A5D-4C72-93BE-C48C7EEA262A}" presName="sp" presStyleCnt="0"/>
      <dgm:spPr/>
    </dgm:pt>
    <dgm:pt modelId="{76AACCBB-7FA7-472C-9870-59E480FD3BA9}" type="pres">
      <dgm:prSet presAssocID="{F7BE28F6-0B65-4DB0-AD1E-E223F4EE7C20}" presName="composite" presStyleCnt="0"/>
      <dgm:spPr/>
    </dgm:pt>
    <dgm:pt modelId="{1AD53066-34A9-4513-B5E2-1FE18BCA20C7}" type="pres">
      <dgm:prSet presAssocID="{F7BE28F6-0B65-4DB0-AD1E-E223F4EE7C20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535B2-BC02-43F5-8A37-98CB773F71FF}" type="pres">
      <dgm:prSet presAssocID="{F7BE28F6-0B65-4DB0-AD1E-E223F4EE7C20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C0EAB3-3B38-4CBB-AAF7-BBDFDC7561B9}" type="pres">
      <dgm:prSet presAssocID="{C3334D2F-2D78-4DB6-8A0E-8513F63C10E3}" presName="sp" presStyleCnt="0"/>
      <dgm:spPr/>
    </dgm:pt>
    <dgm:pt modelId="{1CFEB6E5-505E-4A53-96EF-C3301F77B80A}" type="pres">
      <dgm:prSet presAssocID="{E8D73447-E792-4698-B24E-5A38C594BC02}" presName="composite" presStyleCnt="0"/>
      <dgm:spPr/>
    </dgm:pt>
    <dgm:pt modelId="{4832FF09-7641-4373-B6E1-F2B7F6C6F82A}" type="pres">
      <dgm:prSet presAssocID="{E8D73447-E792-4698-B24E-5A38C594BC0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50B50-64E3-4D46-A4B6-F61B9F428D37}" type="pres">
      <dgm:prSet presAssocID="{E8D73447-E792-4698-B24E-5A38C594BC02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C34D21-726A-4763-804E-8F03CF248744}" type="pres">
      <dgm:prSet presAssocID="{C4DDED53-4C52-4B47-B48B-1C3FF85AA79C}" presName="sp" presStyleCnt="0"/>
      <dgm:spPr/>
    </dgm:pt>
    <dgm:pt modelId="{C68418D3-C661-4CC3-8EB2-9C481F7B9019}" type="pres">
      <dgm:prSet presAssocID="{3960A4DB-041B-4596-A0F2-769A7FA3B3D7}" presName="composite" presStyleCnt="0"/>
      <dgm:spPr/>
    </dgm:pt>
    <dgm:pt modelId="{53E9B0E2-A05B-4C54-A0E1-48DD6DE2088B}" type="pres">
      <dgm:prSet presAssocID="{3960A4DB-041B-4596-A0F2-769A7FA3B3D7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104E4-A77F-49D3-93B3-D2DD931F7775}" type="pres">
      <dgm:prSet presAssocID="{3960A4DB-041B-4596-A0F2-769A7FA3B3D7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8A6FC3-0DB1-4A1E-806E-181E19F6223D}" type="presOf" srcId="{0A531560-81CA-4ECB-9251-FAF5B6EBB194}" destId="{5EE7E2D8-F14F-41B2-AF96-3D72F87CEAC2}" srcOrd="0" destOrd="0" presId="urn:microsoft.com/office/officeart/2005/8/layout/chevron2"/>
    <dgm:cxn modelId="{B5C2D01C-08B6-45FD-8705-9BED70BEBAD6}" type="presOf" srcId="{6D5DE36D-5768-4DCE-BA9A-878D633309C5}" destId="{145104E4-A77F-49D3-93B3-D2DD931F7775}" srcOrd="0" destOrd="0" presId="urn:microsoft.com/office/officeart/2005/8/layout/chevron2"/>
    <dgm:cxn modelId="{5987DD37-05DB-45EC-AEBF-4B1B9DDF3F75}" type="presOf" srcId="{F7BE28F6-0B65-4DB0-AD1E-E223F4EE7C20}" destId="{1AD53066-34A9-4513-B5E2-1FE18BCA20C7}" srcOrd="0" destOrd="0" presId="urn:microsoft.com/office/officeart/2005/8/layout/chevron2"/>
    <dgm:cxn modelId="{0BD5BA80-4F92-4CE2-BDC4-DA923838C8AD}" type="presOf" srcId="{0A885505-B204-473C-B70B-EB2A6B557A4D}" destId="{748535B2-BC02-43F5-8A37-98CB773F71FF}" srcOrd="0" destOrd="0" presId="urn:microsoft.com/office/officeart/2005/8/layout/chevron2"/>
    <dgm:cxn modelId="{EDB55668-15BD-45E3-835D-393F0B1CA7FE}" srcId="{E91C4EAC-1DFD-418C-BEF8-7C094721D8A1}" destId="{48208DD1-6BE3-4998-9DD9-D4189A26FF99}" srcOrd="0" destOrd="0" parTransId="{C655489E-74A6-490E-AD7F-462AC950F63D}" sibTransId="{9F1EEE88-7A5D-4C72-93BE-C48C7EEA262A}"/>
    <dgm:cxn modelId="{BB249962-4D87-4B0E-B546-6C618D1A9DEE}" type="presOf" srcId="{3960A4DB-041B-4596-A0F2-769A7FA3B3D7}" destId="{53E9B0E2-A05B-4C54-A0E1-48DD6DE2088B}" srcOrd="0" destOrd="0" presId="urn:microsoft.com/office/officeart/2005/8/layout/chevron2"/>
    <dgm:cxn modelId="{C0BF6B1D-3C99-4795-9B53-372506EA1A05}" type="presOf" srcId="{E637E6B7-8360-443C-933E-57D1D8755324}" destId="{B7350B50-64E3-4D46-A4B6-F61B9F428D37}" srcOrd="0" destOrd="0" presId="urn:microsoft.com/office/officeart/2005/8/layout/chevron2"/>
    <dgm:cxn modelId="{82B94F39-258C-4165-A70F-F2A80F27D891}" type="presOf" srcId="{E91C4EAC-1DFD-418C-BEF8-7C094721D8A1}" destId="{7ECC76BF-9AA2-4B99-89E6-0CD38E6533CC}" srcOrd="0" destOrd="0" presId="urn:microsoft.com/office/officeart/2005/8/layout/chevron2"/>
    <dgm:cxn modelId="{1FD09B17-C4BE-4A86-8EE1-9EF031BFD9AB}" srcId="{3960A4DB-041B-4596-A0F2-769A7FA3B3D7}" destId="{6D5DE36D-5768-4DCE-BA9A-878D633309C5}" srcOrd="0" destOrd="0" parTransId="{EBE6DE9F-085C-45B4-9CB0-475FA9CAE623}" sibTransId="{A29ABB34-348E-4AB7-92A6-0898B0F32B3F}"/>
    <dgm:cxn modelId="{01C3810D-A32C-4463-A763-741133CC9DB3}" srcId="{48208DD1-6BE3-4998-9DD9-D4189A26FF99}" destId="{0A531560-81CA-4ECB-9251-FAF5B6EBB194}" srcOrd="0" destOrd="0" parTransId="{BCA433A1-D85A-4BE4-803E-825B699BDBD9}" sibTransId="{B7892D50-FC34-4D59-9435-8EAF7F524C39}"/>
    <dgm:cxn modelId="{5E4FD284-CA7C-4B6D-BD4E-A3DC28CBF2EF}" srcId="{E91C4EAC-1DFD-418C-BEF8-7C094721D8A1}" destId="{3960A4DB-041B-4596-A0F2-769A7FA3B3D7}" srcOrd="3" destOrd="0" parTransId="{DB006823-6B2B-42BC-899D-D7D2C43085F2}" sibTransId="{77380D71-8ACE-4D95-9ADD-3BE6400BA1E2}"/>
    <dgm:cxn modelId="{BCF04066-2C7F-4187-B9CB-EC738CACFD59}" srcId="{E8D73447-E792-4698-B24E-5A38C594BC02}" destId="{E637E6B7-8360-443C-933E-57D1D8755324}" srcOrd="0" destOrd="0" parTransId="{0F04CDED-5243-451F-B77F-FBCD868A9E48}" sibTransId="{797F454E-C602-4688-8A72-703BA6C5CEE7}"/>
    <dgm:cxn modelId="{6C395808-27CD-4A94-B132-1E2B71B4E601}" srcId="{E91C4EAC-1DFD-418C-BEF8-7C094721D8A1}" destId="{F7BE28F6-0B65-4DB0-AD1E-E223F4EE7C20}" srcOrd="1" destOrd="0" parTransId="{EADFD54E-8BC0-4B33-9D68-F916B48DDAA3}" sibTransId="{C3334D2F-2D78-4DB6-8A0E-8513F63C10E3}"/>
    <dgm:cxn modelId="{C330605F-2FED-4C41-9246-224CD6F50D8E}" srcId="{E91C4EAC-1DFD-418C-BEF8-7C094721D8A1}" destId="{E8D73447-E792-4698-B24E-5A38C594BC02}" srcOrd="2" destOrd="0" parTransId="{63C2794F-C43F-485B-8243-E6B1B6ABCEB3}" sibTransId="{C4DDED53-4C52-4B47-B48B-1C3FF85AA79C}"/>
    <dgm:cxn modelId="{09AD0108-1BE5-4DDE-A78F-E3948A29DC0A}" type="presOf" srcId="{E8D73447-E792-4698-B24E-5A38C594BC02}" destId="{4832FF09-7641-4373-B6E1-F2B7F6C6F82A}" srcOrd="0" destOrd="0" presId="urn:microsoft.com/office/officeart/2005/8/layout/chevron2"/>
    <dgm:cxn modelId="{D92FEF35-0AF1-4929-B71A-6C9C438E6B44}" srcId="{F7BE28F6-0B65-4DB0-AD1E-E223F4EE7C20}" destId="{0A885505-B204-473C-B70B-EB2A6B557A4D}" srcOrd="0" destOrd="0" parTransId="{4B77ADF3-FDA6-405F-9FA0-B430135BA47F}" sibTransId="{F451F9B5-B2B0-4728-8F40-DF4C1B08B721}"/>
    <dgm:cxn modelId="{9B732BE2-F978-4F98-9E00-7BEADE02B273}" type="presOf" srcId="{48208DD1-6BE3-4998-9DD9-D4189A26FF99}" destId="{DC278358-5EEA-40D4-AD2D-C1AF5DA471C5}" srcOrd="0" destOrd="0" presId="urn:microsoft.com/office/officeart/2005/8/layout/chevron2"/>
    <dgm:cxn modelId="{CC304E85-F37F-481A-842B-F53D7DFFAB6B}" type="presParOf" srcId="{7ECC76BF-9AA2-4B99-89E6-0CD38E6533CC}" destId="{805C6AC6-2335-4C13-B240-FBB8094F5985}" srcOrd="0" destOrd="0" presId="urn:microsoft.com/office/officeart/2005/8/layout/chevron2"/>
    <dgm:cxn modelId="{C7AA6860-43D9-431F-8102-77EACFEBDE0E}" type="presParOf" srcId="{805C6AC6-2335-4C13-B240-FBB8094F5985}" destId="{DC278358-5EEA-40D4-AD2D-C1AF5DA471C5}" srcOrd="0" destOrd="0" presId="urn:microsoft.com/office/officeart/2005/8/layout/chevron2"/>
    <dgm:cxn modelId="{0B8212FE-A711-4E88-A878-5D9FAAD71E62}" type="presParOf" srcId="{805C6AC6-2335-4C13-B240-FBB8094F5985}" destId="{5EE7E2D8-F14F-41B2-AF96-3D72F87CEAC2}" srcOrd="1" destOrd="0" presId="urn:microsoft.com/office/officeart/2005/8/layout/chevron2"/>
    <dgm:cxn modelId="{2AE89D2B-35A1-4683-B134-A8233FA5FB21}" type="presParOf" srcId="{7ECC76BF-9AA2-4B99-89E6-0CD38E6533CC}" destId="{1615BF9D-8F05-48A4-BA3C-B0F4AB957885}" srcOrd="1" destOrd="0" presId="urn:microsoft.com/office/officeart/2005/8/layout/chevron2"/>
    <dgm:cxn modelId="{2A15FD8D-C375-43B7-AFD9-C927D1F1A0C5}" type="presParOf" srcId="{7ECC76BF-9AA2-4B99-89E6-0CD38E6533CC}" destId="{76AACCBB-7FA7-472C-9870-59E480FD3BA9}" srcOrd="2" destOrd="0" presId="urn:microsoft.com/office/officeart/2005/8/layout/chevron2"/>
    <dgm:cxn modelId="{E6947E91-F438-47D2-8F15-A65E47FEE12A}" type="presParOf" srcId="{76AACCBB-7FA7-472C-9870-59E480FD3BA9}" destId="{1AD53066-34A9-4513-B5E2-1FE18BCA20C7}" srcOrd="0" destOrd="0" presId="urn:microsoft.com/office/officeart/2005/8/layout/chevron2"/>
    <dgm:cxn modelId="{F795795C-928B-462D-9822-FF0B2E36ABD6}" type="presParOf" srcId="{76AACCBB-7FA7-472C-9870-59E480FD3BA9}" destId="{748535B2-BC02-43F5-8A37-98CB773F71FF}" srcOrd="1" destOrd="0" presId="urn:microsoft.com/office/officeart/2005/8/layout/chevron2"/>
    <dgm:cxn modelId="{881F2875-299A-4E14-84BF-BCC825E34960}" type="presParOf" srcId="{7ECC76BF-9AA2-4B99-89E6-0CD38E6533CC}" destId="{83C0EAB3-3B38-4CBB-AAF7-BBDFDC7561B9}" srcOrd="3" destOrd="0" presId="urn:microsoft.com/office/officeart/2005/8/layout/chevron2"/>
    <dgm:cxn modelId="{7784270B-88FC-4839-9046-EFF221652B79}" type="presParOf" srcId="{7ECC76BF-9AA2-4B99-89E6-0CD38E6533CC}" destId="{1CFEB6E5-505E-4A53-96EF-C3301F77B80A}" srcOrd="4" destOrd="0" presId="urn:microsoft.com/office/officeart/2005/8/layout/chevron2"/>
    <dgm:cxn modelId="{AB765B96-B131-4459-8F22-B42A9D0AF4CF}" type="presParOf" srcId="{1CFEB6E5-505E-4A53-96EF-C3301F77B80A}" destId="{4832FF09-7641-4373-B6E1-F2B7F6C6F82A}" srcOrd="0" destOrd="0" presId="urn:microsoft.com/office/officeart/2005/8/layout/chevron2"/>
    <dgm:cxn modelId="{F2B78EBB-E739-4948-A6D6-3184E0CBE790}" type="presParOf" srcId="{1CFEB6E5-505E-4A53-96EF-C3301F77B80A}" destId="{B7350B50-64E3-4D46-A4B6-F61B9F428D37}" srcOrd="1" destOrd="0" presId="urn:microsoft.com/office/officeart/2005/8/layout/chevron2"/>
    <dgm:cxn modelId="{D046215F-D339-4A4C-8B35-04397FE8CDDF}" type="presParOf" srcId="{7ECC76BF-9AA2-4B99-89E6-0CD38E6533CC}" destId="{4EC34D21-726A-4763-804E-8F03CF248744}" srcOrd="5" destOrd="0" presId="urn:microsoft.com/office/officeart/2005/8/layout/chevron2"/>
    <dgm:cxn modelId="{6E066B6F-ED24-4DEB-86D1-9CC5CD49D763}" type="presParOf" srcId="{7ECC76BF-9AA2-4B99-89E6-0CD38E6533CC}" destId="{C68418D3-C661-4CC3-8EB2-9C481F7B9019}" srcOrd="6" destOrd="0" presId="urn:microsoft.com/office/officeart/2005/8/layout/chevron2"/>
    <dgm:cxn modelId="{BB0445D4-3204-4BA9-90A0-23AE472B4332}" type="presParOf" srcId="{C68418D3-C661-4CC3-8EB2-9C481F7B9019}" destId="{53E9B0E2-A05B-4C54-A0E1-48DD6DE2088B}" srcOrd="0" destOrd="0" presId="urn:microsoft.com/office/officeart/2005/8/layout/chevron2"/>
    <dgm:cxn modelId="{45B391B1-D172-4ABE-8A62-E8006ECD9D7D}" type="presParOf" srcId="{C68418D3-C661-4CC3-8EB2-9C481F7B9019}" destId="{145104E4-A77F-49D3-93B3-D2DD931F7775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27F41A-5E8F-45DB-8D89-BDCACD61723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C83572-A56A-4BE2-BC45-C429754C0C29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Первая строка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−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одно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существительное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 Это тема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синквейна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442909E-F708-4DC6-BD17-5EC5B03ED435}" type="parTrans" cxnId="{F4A52953-3CAC-4049-A46E-661AB698FCD8}">
      <dgm:prSet/>
      <dgm:spPr/>
      <dgm:t>
        <a:bodyPr/>
        <a:lstStyle/>
        <a:p>
          <a:endParaRPr lang="ru-RU"/>
        </a:p>
      </dgm:t>
    </dgm:pt>
    <dgm:pt modelId="{C51FEA7A-3666-4D6D-8DDC-3A7D06C80AB9}" type="sibTrans" cxnId="{F4A52953-3CAC-4049-A46E-661AB698FCD8}">
      <dgm:prSet/>
      <dgm:spPr/>
      <dgm:t>
        <a:bodyPr/>
        <a:lstStyle/>
        <a:p>
          <a:endParaRPr lang="ru-RU"/>
        </a:p>
      </dgm:t>
    </dgm:pt>
    <dgm:pt modelId="{CC1383CD-2271-4733-B27F-CD89DD7F2959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Вторая строка 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два прилагательных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, раскрывающих тему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BAF8D8B-F4BF-4420-93CA-2BC196DDE442}" type="parTrans" cxnId="{D991387D-F8FF-49A4-895D-F31B40E0C5C0}">
      <dgm:prSet/>
      <dgm:spPr/>
      <dgm:t>
        <a:bodyPr/>
        <a:lstStyle/>
        <a:p>
          <a:endParaRPr lang="ru-RU"/>
        </a:p>
      </dgm:t>
    </dgm:pt>
    <dgm:pt modelId="{BCB1C92A-AA89-4051-921C-C9074F017D85}" type="sibTrans" cxnId="{D991387D-F8FF-49A4-895D-F31B40E0C5C0}">
      <dgm:prSet/>
      <dgm:spPr/>
      <dgm:t>
        <a:bodyPr/>
        <a:lstStyle/>
        <a:p>
          <a:endParaRPr lang="ru-RU"/>
        </a:p>
      </dgm:t>
    </dgm:pt>
    <dgm:pt modelId="{29FDC50D-2B11-4609-B40F-628D9AE9A0DE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Третья строка 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три глагола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, описывающих действия, относящиеся к теме</a:t>
          </a:r>
        </a:p>
      </dgm:t>
    </dgm:pt>
    <dgm:pt modelId="{7DD54D29-C119-4682-B16C-AFEBF57B669C}" type="parTrans" cxnId="{C8461D2C-9628-4BE3-9A12-3A9BCDFE9898}">
      <dgm:prSet/>
      <dgm:spPr/>
      <dgm:t>
        <a:bodyPr/>
        <a:lstStyle/>
        <a:p>
          <a:endParaRPr lang="ru-RU"/>
        </a:p>
      </dgm:t>
    </dgm:pt>
    <dgm:pt modelId="{0F5AF81C-A389-4AB6-A9D2-F152C0B71DA8}" type="sibTrans" cxnId="{C8461D2C-9628-4BE3-9A12-3A9BCDFE9898}">
      <dgm:prSet/>
      <dgm:spPr/>
      <dgm:t>
        <a:bodyPr/>
        <a:lstStyle/>
        <a:p>
          <a:endParaRPr lang="ru-RU"/>
        </a:p>
      </dgm:t>
    </dgm:pt>
    <dgm:pt modelId="{BB367AA9-25ED-4F80-870A-5434707255D2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Четвёртая строка 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фраза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, состоящая из нескольких слов</a:t>
          </a:r>
        </a:p>
      </dgm:t>
    </dgm:pt>
    <dgm:pt modelId="{843FE491-139D-4D89-A654-8FFB9796729B}" type="parTrans" cxnId="{94CADA8B-2225-42F7-AF1D-389A1044621E}">
      <dgm:prSet/>
      <dgm:spPr/>
      <dgm:t>
        <a:bodyPr/>
        <a:lstStyle/>
        <a:p>
          <a:endParaRPr lang="ru-RU"/>
        </a:p>
      </dgm:t>
    </dgm:pt>
    <dgm:pt modelId="{4C76BCE5-96E6-49A3-971B-5232B3A01F38}" type="sibTrans" cxnId="{94CADA8B-2225-42F7-AF1D-389A1044621E}">
      <dgm:prSet/>
      <dgm:spPr/>
      <dgm:t>
        <a:bodyPr/>
        <a:lstStyle/>
        <a:p>
          <a:endParaRPr lang="ru-RU"/>
        </a:p>
      </dgm:t>
    </dgm:pt>
    <dgm:pt modelId="{F4DB36EB-2281-4FE4-973F-FDD955CDA2E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Пятая строка 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это слово-резюме</a:t>
          </a:r>
        </a:p>
      </dgm:t>
    </dgm:pt>
    <dgm:pt modelId="{93C3DF6E-7866-409F-909E-846B03291291}" type="parTrans" cxnId="{89F616BD-ADEF-4C35-853C-5C05DDFEE04D}">
      <dgm:prSet/>
      <dgm:spPr/>
      <dgm:t>
        <a:bodyPr/>
        <a:lstStyle/>
        <a:p>
          <a:endParaRPr lang="ru-RU"/>
        </a:p>
      </dgm:t>
    </dgm:pt>
    <dgm:pt modelId="{27A4B769-E45D-441A-9E07-D31A86AAE5BE}" type="sibTrans" cxnId="{89F616BD-ADEF-4C35-853C-5C05DDFEE04D}">
      <dgm:prSet/>
      <dgm:spPr/>
      <dgm:t>
        <a:bodyPr/>
        <a:lstStyle/>
        <a:p>
          <a:endParaRPr lang="ru-RU"/>
        </a:p>
      </dgm:t>
    </dgm:pt>
    <dgm:pt modelId="{9A53D573-E1D5-4ABF-9618-9AEE9E344D53}" type="pres">
      <dgm:prSet presAssocID="{1F27F41A-5E8F-45DB-8D89-BDCACD61723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AE11CA5B-7B47-449F-BD88-E38DEBA672FA}" type="pres">
      <dgm:prSet presAssocID="{1F27F41A-5E8F-45DB-8D89-BDCACD61723D}" presName="pyramid" presStyleLbl="node1" presStyleIdx="0" presStyleCnt="1" custLinFactNeighborX="-8836" custLinFactNeighborY="3448"/>
      <dgm:spPr/>
    </dgm:pt>
    <dgm:pt modelId="{53055BCE-E52A-4FC1-8110-96632F567C27}" type="pres">
      <dgm:prSet presAssocID="{1F27F41A-5E8F-45DB-8D89-BDCACD61723D}" presName="theList" presStyleCnt="0"/>
      <dgm:spPr/>
    </dgm:pt>
    <dgm:pt modelId="{64F42749-6B8B-452D-B3FD-5EF3AF071ABB}" type="pres">
      <dgm:prSet presAssocID="{CAC83572-A56A-4BE2-BC45-C429754C0C29}" presName="aNode" presStyleLbl="fgAcc1" presStyleIdx="0" presStyleCnt="5" custScaleX="176658" custScaleY="54355" custLinFactNeighborX="31963" custLinFactNeighborY="-43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BB765-1683-4A3B-A527-9A3889C5E154}" type="pres">
      <dgm:prSet presAssocID="{CAC83572-A56A-4BE2-BC45-C429754C0C29}" presName="aSpace" presStyleCnt="0"/>
      <dgm:spPr/>
    </dgm:pt>
    <dgm:pt modelId="{AFC9339A-68E0-4487-BC98-49FB766BFE8F}" type="pres">
      <dgm:prSet presAssocID="{CC1383CD-2271-4733-B27F-CD89DD7F2959}" presName="aNode" presStyleLbl="fgAcc1" presStyleIdx="1" presStyleCnt="5" custScaleX="171884" custScaleY="52359" custLinFactNeighborX="34881" custLinFactNeighborY="-410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A7E0B-7E48-4C42-9AEC-9EC080E3E0E4}" type="pres">
      <dgm:prSet presAssocID="{CC1383CD-2271-4733-B27F-CD89DD7F2959}" presName="aSpace" presStyleCnt="0"/>
      <dgm:spPr/>
    </dgm:pt>
    <dgm:pt modelId="{9FAEC589-D988-4857-914B-DA4B8DA565B0}" type="pres">
      <dgm:prSet presAssocID="{29FDC50D-2B11-4609-B40F-628D9AE9A0DE}" presName="aNode" presStyleLbl="fgAcc1" presStyleIdx="2" presStyleCnt="5" custScaleX="192838" custScaleY="49266" custLinFactNeighborX="24138" custLinFactNeighborY="-224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0CA04-1999-4562-AA13-E4A899E7F65E}" type="pres">
      <dgm:prSet presAssocID="{29FDC50D-2B11-4609-B40F-628D9AE9A0DE}" presName="aSpace" presStyleCnt="0"/>
      <dgm:spPr/>
    </dgm:pt>
    <dgm:pt modelId="{00665818-97BE-4710-A1AD-82FC6B117E95}" type="pres">
      <dgm:prSet presAssocID="{BB367AA9-25ED-4F80-870A-5434707255D2}" presName="aNode" presStyleLbl="fgAcc1" presStyleIdx="3" presStyleCnt="5" custScaleX="163992" custScaleY="50270" custLinFactNeighborX="38893" custLinFactNeighborY="20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13A12-B41E-4B7B-90E4-42EF6E170FE6}" type="pres">
      <dgm:prSet presAssocID="{BB367AA9-25ED-4F80-870A-5434707255D2}" presName="aSpace" presStyleCnt="0"/>
      <dgm:spPr/>
    </dgm:pt>
    <dgm:pt modelId="{52DD5A00-999A-47DB-A3CE-B3EFD1D589FC}" type="pres">
      <dgm:prSet presAssocID="{F4DB36EB-2281-4FE4-973F-FDD955CDA2EA}" presName="aNode" presStyleLbl="fgAcc1" presStyleIdx="4" presStyleCnt="5" custScaleX="148408" custScaleY="42815" custLinFactNeighborX="47016" custLinFactNeighborY="561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6D477-9832-41EA-B778-2F03B8CB2C78}" type="pres">
      <dgm:prSet presAssocID="{F4DB36EB-2281-4FE4-973F-FDD955CDA2EA}" presName="aSpace" presStyleCnt="0"/>
      <dgm:spPr/>
    </dgm:pt>
  </dgm:ptLst>
  <dgm:cxnLst>
    <dgm:cxn modelId="{6B554C92-5E8B-4B12-922A-C18EDEAD917D}" type="presOf" srcId="{1F27F41A-5E8F-45DB-8D89-BDCACD61723D}" destId="{9A53D573-E1D5-4ABF-9618-9AEE9E344D53}" srcOrd="0" destOrd="0" presId="urn:microsoft.com/office/officeart/2005/8/layout/pyramid2"/>
    <dgm:cxn modelId="{89F616BD-ADEF-4C35-853C-5C05DDFEE04D}" srcId="{1F27F41A-5E8F-45DB-8D89-BDCACD61723D}" destId="{F4DB36EB-2281-4FE4-973F-FDD955CDA2EA}" srcOrd="4" destOrd="0" parTransId="{93C3DF6E-7866-409F-909E-846B03291291}" sibTransId="{27A4B769-E45D-441A-9E07-D31A86AAE5BE}"/>
    <dgm:cxn modelId="{D991387D-F8FF-49A4-895D-F31B40E0C5C0}" srcId="{1F27F41A-5E8F-45DB-8D89-BDCACD61723D}" destId="{CC1383CD-2271-4733-B27F-CD89DD7F2959}" srcOrd="1" destOrd="0" parTransId="{ABAF8D8B-F4BF-4420-93CA-2BC196DDE442}" sibTransId="{BCB1C92A-AA89-4051-921C-C9074F017D85}"/>
    <dgm:cxn modelId="{C923C850-2D27-49B6-A566-94506BDD936C}" type="presOf" srcId="{29FDC50D-2B11-4609-B40F-628D9AE9A0DE}" destId="{9FAEC589-D988-4857-914B-DA4B8DA565B0}" srcOrd="0" destOrd="0" presId="urn:microsoft.com/office/officeart/2005/8/layout/pyramid2"/>
    <dgm:cxn modelId="{94CADA8B-2225-42F7-AF1D-389A1044621E}" srcId="{1F27F41A-5E8F-45DB-8D89-BDCACD61723D}" destId="{BB367AA9-25ED-4F80-870A-5434707255D2}" srcOrd="3" destOrd="0" parTransId="{843FE491-139D-4D89-A654-8FFB9796729B}" sibTransId="{4C76BCE5-96E6-49A3-971B-5232B3A01F38}"/>
    <dgm:cxn modelId="{6995D79D-2BF8-4058-BB54-75D8AFA657D6}" type="presOf" srcId="{BB367AA9-25ED-4F80-870A-5434707255D2}" destId="{00665818-97BE-4710-A1AD-82FC6B117E95}" srcOrd="0" destOrd="0" presId="urn:microsoft.com/office/officeart/2005/8/layout/pyramid2"/>
    <dgm:cxn modelId="{9CA085EE-3727-4001-885C-B6DB9D405064}" type="presOf" srcId="{F4DB36EB-2281-4FE4-973F-FDD955CDA2EA}" destId="{52DD5A00-999A-47DB-A3CE-B3EFD1D589FC}" srcOrd="0" destOrd="0" presId="urn:microsoft.com/office/officeart/2005/8/layout/pyramid2"/>
    <dgm:cxn modelId="{C88DC0F5-5DA7-45A1-981F-F9B85BF4DFE2}" type="presOf" srcId="{CAC83572-A56A-4BE2-BC45-C429754C0C29}" destId="{64F42749-6B8B-452D-B3FD-5EF3AF071ABB}" srcOrd="0" destOrd="0" presId="urn:microsoft.com/office/officeart/2005/8/layout/pyramid2"/>
    <dgm:cxn modelId="{C8461D2C-9628-4BE3-9A12-3A9BCDFE9898}" srcId="{1F27F41A-5E8F-45DB-8D89-BDCACD61723D}" destId="{29FDC50D-2B11-4609-B40F-628D9AE9A0DE}" srcOrd="2" destOrd="0" parTransId="{7DD54D29-C119-4682-B16C-AFEBF57B669C}" sibTransId="{0F5AF81C-A389-4AB6-A9D2-F152C0B71DA8}"/>
    <dgm:cxn modelId="{F7036861-DE87-49B2-99CA-57F778328DD9}" type="presOf" srcId="{CC1383CD-2271-4733-B27F-CD89DD7F2959}" destId="{AFC9339A-68E0-4487-BC98-49FB766BFE8F}" srcOrd="0" destOrd="0" presId="urn:microsoft.com/office/officeart/2005/8/layout/pyramid2"/>
    <dgm:cxn modelId="{F4A52953-3CAC-4049-A46E-661AB698FCD8}" srcId="{1F27F41A-5E8F-45DB-8D89-BDCACD61723D}" destId="{CAC83572-A56A-4BE2-BC45-C429754C0C29}" srcOrd="0" destOrd="0" parTransId="{9442909E-F708-4DC6-BD17-5EC5B03ED435}" sibTransId="{C51FEA7A-3666-4D6D-8DDC-3A7D06C80AB9}"/>
    <dgm:cxn modelId="{1C9EA005-E505-4FAC-B4C9-8A5C00C4B76E}" type="presParOf" srcId="{9A53D573-E1D5-4ABF-9618-9AEE9E344D53}" destId="{AE11CA5B-7B47-449F-BD88-E38DEBA672FA}" srcOrd="0" destOrd="0" presId="urn:microsoft.com/office/officeart/2005/8/layout/pyramid2"/>
    <dgm:cxn modelId="{872C21BE-B54D-42BE-8B4A-FCD79489E045}" type="presParOf" srcId="{9A53D573-E1D5-4ABF-9618-9AEE9E344D53}" destId="{53055BCE-E52A-4FC1-8110-96632F567C27}" srcOrd="1" destOrd="0" presId="urn:microsoft.com/office/officeart/2005/8/layout/pyramid2"/>
    <dgm:cxn modelId="{5E324C9D-20B7-45E4-BAAF-D447AAFC2E6D}" type="presParOf" srcId="{53055BCE-E52A-4FC1-8110-96632F567C27}" destId="{64F42749-6B8B-452D-B3FD-5EF3AF071ABB}" srcOrd="0" destOrd="0" presId="urn:microsoft.com/office/officeart/2005/8/layout/pyramid2"/>
    <dgm:cxn modelId="{53DBC982-E1D3-41AD-AFC2-3973EF22EADA}" type="presParOf" srcId="{53055BCE-E52A-4FC1-8110-96632F567C27}" destId="{CDABB765-1683-4A3B-A527-9A3889C5E154}" srcOrd="1" destOrd="0" presId="urn:microsoft.com/office/officeart/2005/8/layout/pyramid2"/>
    <dgm:cxn modelId="{9B05D57D-5E44-4AFB-BBCA-CB8B71C19381}" type="presParOf" srcId="{53055BCE-E52A-4FC1-8110-96632F567C27}" destId="{AFC9339A-68E0-4487-BC98-49FB766BFE8F}" srcOrd="2" destOrd="0" presId="urn:microsoft.com/office/officeart/2005/8/layout/pyramid2"/>
    <dgm:cxn modelId="{32199E43-78FF-436B-A56C-DF2810711298}" type="presParOf" srcId="{53055BCE-E52A-4FC1-8110-96632F567C27}" destId="{99AA7E0B-7E48-4C42-9AEC-9EC080E3E0E4}" srcOrd="3" destOrd="0" presId="urn:microsoft.com/office/officeart/2005/8/layout/pyramid2"/>
    <dgm:cxn modelId="{AF6DAFD5-A294-4886-AA20-D41ED83A6EA3}" type="presParOf" srcId="{53055BCE-E52A-4FC1-8110-96632F567C27}" destId="{9FAEC589-D988-4857-914B-DA4B8DA565B0}" srcOrd="4" destOrd="0" presId="urn:microsoft.com/office/officeart/2005/8/layout/pyramid2"/>
    <dgm:cxn modelId="{135D4DCF-1858-48A4-AB00-1725079B6E25}" type="presParOf" srcId="{53055BCE-E52A-4FC1-8110-96632F567C27}" destId="{33A0CA04-1999-4562-AA13-E4A899E7F65E}" srcOrd="5" destOrd="0" presId="urn:microsoft.com/office/officeart/2005/8/layout/pyramid2"/>
    <dgm:cxn modelId="{86A7B182-7568-4CC1-A912-6564BC05E2FE}" type="presParOf" srcId="{53055BCE-E52A-4FC1-8110-96632F567C27}" destId="{00665818-97BE-4710-A1AD-82FC6B117E95}" srcOrd="6" destOrd="0" presId="urn:microsoft.com/office/officeart/2005/8/layout/pyramid2"/>
    <dgm:cxn modelId="{A3542905-5BBD-4F90-92E7-16B54B94E14B}" type="presParOf" srcId="{53055BCE-E52A-4FC1-8110-96632F567C27}" destId="{1EB13A12-B41E-4B7B-90E4-42EF6E170FE6}" srcOrd="7" destOrd="0" presId="urn:microsoft.com/office/officeart/2005/8/layout/pyramid2"/>
    <dgm:cxn modelId="{B789FC85-F836-40B6-82F0-2731AA6486CC}" type="presParOf" srcId="{53055BCE-E52A-4FC1-8110-96632F567C27}" destId="{52DD5A00-999A-47DB-A3CE-B3EFD1D589FC}" srcOrd="8" destOrd="0" presId="urn:microsoft.com/office/officeart/2005/8/layout/pyramid2"/>
    <dgm:cxn modelId="{B8C49984-3BB6-43D2-99D5-CD7580F9D2AB}" type="presParOf" srcId="{53055BCE-E52A-4FC1-8110-96632F567C27}" destId="{3E66D477-9832-41EA-B778-2F03B8CB2C78}" srcOrd="9" destOrd="0" presId="urn:microsoft.com/office/officeart/2005/8/layout/pyramid2"/>
  </dgm:cxnLst>
  <dgm:bg>
    <a:solidFill>
      <a:schemeClr val="bg1"/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5E8531-5749-49DB-944F-6F2CFF5411EA}">
      <dsp:nvSpPr>
        <dsp:cNvPr id="0" name=""/>
        <dsp:cNvSpPr/>
      </dsp:nvSpPr>
      <dsp:spPr>
        <a:xfrm>
          <a:off x="3835" y="0"/>
          <a:ext cx="1583106" cy="79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вызов</a:t>
          </a:r>
        </a:p>
      </dsp:txBody>
      <dsp:txXfrm>
        <a:off x="3835" y="0"/>
        <a:ext cx="1583106" cy="792087"/>
      </dsp:txXfrm>
    </dsp:sp>
    <dsp:sp modelId="{5A201A17-CB34-4404-93B4-1EB354AD1C43}">
      <dsp:nvSpPr>
        <dsp:cNvPr id="0" name=""/>
        <dsp:cNvSpPr/>
      </dsp:nvSpPr>
      <dsp:spPr>
        <a:xfrm flipV="1">
          <a:off x="1872201" y="288031"/>
          <a:ext cx="487983" cy="240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flipV="1">
        <a:off x="1872201" y="288031"/>
        <a:ext cx="487983" cy="240691"/>
      </dsp:txXfrm>
    </dsp:sp>
    <dsp:sp modelId="{3808AF22-C167-4724-9C86-2CE090FC0CE6}">
      <dsp:nvSpPr>
        <dsp:cNvPr id="0" name=""/>
        <dsp:cNvSpPr/>
      </dsp:nvSpPr>
      <dsp:spPr>
        <a:xfrm>
          <a:off x="2736251" y="0"/>
          <a:ext cx="1817780" cy="79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осмысление</a:t>
          </a:r>
        </a:p>
      </dsp:txBody>
      <dsp:txXfrm>
        <a:off x="2736251" y="0"/>
        <a:ext cx="1817780" cy="792087"/>
      </dsp:txXfrm>
    </dsp:sp>
    <dsp:sp modelId="{37137F1D-D076-4E51-88BF-7B5427A7EEBD}">
      <dsp:nvSpPr>
        <dsp:cNvPr id="0" name=""/>
        <dsp:cNvSpPr/>
      </dsp:nvSpPr>
      <dsp:spPr>
        <a:xfrm flipV="1">
          <a:off x="4746585" y="263379"/>
          <a:ext cx="436580" cy="2406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flipV="1">
        <a:off x="4746585" y="263379"/>
        <a:ext cx="436580" cy="240677"/>
      </dsp:txXfrm>
    </dsp:sp>
    <dsp:sp modelId="{2B931539-4B3F-4EF0-A84B-716DEA93417E}">
      <dsp:nvSpPr>
        <dsp:cNvPr id="0" name=""/>
        <dsp:cNvSpPr/>
      </dsp:nvSpPr>
      <dsp:spPr>
        <a:xfrm>
          <a:off x="5473122" y="0"/>
          <a:ext cx="1966458" cy="79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рефлексия</a:t>
          </a:r>
        </a:p>
      </dsp:txBody>
      <dsp:txXfrm>
        <a:off x="5473122" y="0"/>
        <a:ext cx="1966458" cy="79208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3592E6-0D39-47A1-9ED7-065CF154CAEA}">
      <dsp:nvSpPr>
        <dsp:cNvPr id="0" name=""/>
        <dsp:cNvSpPr/>
      </dsp:nvSpPr>
      <dsp:spPr>
        <a:xfrm>
          <a:off x="291171" y="2181428"/>
          <a:ext cx="2896548" cy="24292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E2510B-C269-47AF-A5FC-F1EDC15AB6DC}">
      <dsp:nvSpPr>
        <dsp:cNvPr id="0" name=""/>
        <dsp:cNvSpPr/>
      </dsp:nvSpPr>
      <dsp:spPr>
        <a:xfrm>
          <a:off x="296629" y="2052180"/>
          <a:ext cx="2885632" cy="26877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DE6D6-F6C1-4D43-834D-9A004174D850}">
      <dsp:nvSpPr>
        <dsp:cNvPr id="0" name=""/>
        <dsp:cNvSpPr/>
      </dsp:nvSpPr>
      <dsp:spPr>
        <a:xfrm>
          <a:off x="644105" y="2300713"/>
          <a:ext cx="2190681" cy="21906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E1A57-52DE-411B-807D-D238A4AB2906}">
      <dsp:nvSpPr>
        <dsp:cNvPr id="0" name=""/>
        <dsp:cNvSpPr/>
      </dsp:nvSpPr>
      <dsp:spPr>
        <a:xfrm>
          <a:off x="1082372" y="2738981"/>
          <a:ext cx="1314146" cy="13141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27F84-2860-46E2-9977-A0B0D8F85927}">
      <dsp:nvSpPr>
        <dsp:cNvPr id="0" name=""/>
        <dsp:cNvSpPr/>
      </dsp:nvSpPr>
      <dsp:spPr>
        <a:xfrm>
          <a:off x="1520311" y="3176920"/>
          <a:ext cx="438267" cy="438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78E2BB-E229-463F-8CFC-92DC6CE1A2B0}">
      <dsp:nvSpPr>
        <dsp:cNvPr id="0" name=""/>
        <dsp:cNvSpPr/>
      </dsp:nvSpPr>
      <dsp:spPr>
        <a:xfrm>
          <a:off x="3401998" y="432046"/>
          <a:ext cx="3707429" cy="55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«Мозговой штурм»</a:t>
          </a:r>
          <a:endParaRPr lang="ru-RU" sz="2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01998" y="432046"/>
        <a:ext cx="3707429" cy="554779"/>
      </dsp:txXfrm>
    </dsp:sp>
    <dsp:sp modelId="{1285D393-1530-4B39-8432-8C9DA821B804}">
      <dsp:nvSpPr>
        <dsp:cNvPr id="0" name=""/>
        <dsp:cNvSpPr/>
      </dsp:nvSpPr>
      <dsp:spPr>
        <a:xfrm flipH="1">
          <a:off x="3365010" y="614832"/>
          <a:ext cx="424792" cy="4572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135FAD-3CD8-405D-A08B-CD2953DEF6E8}">
      <dsp:nvSpPr>
        <dsp:cNvPr id="0" name=""/>
        <dsp:cNvSpPr/>
      </dsp:nvSpPr>
      <dsp:spPr>
        <a:xfrm rot="5400000">
          <a:off x="1537262" y="1135676"/>
          <a:ext cx="2243348" cy="141213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05941-5F30-4C70-A6D4-3309496ADDDC}">
      <dsp:nvSpPr>
        <dsp:cNvPr id="0" name=""/>
        <dsp:cNvSpPr/>
      </dsp:nvSpPr>
      <dsp:spPr>
        <a:xfrm>
          <a:off x="4250450" y="1353590"/>
          <a:ext cx="2205794" cy="352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baseline="0" dirty="0" smtClean="0">
              <a:latin typeface="Times New Roman" pitchFamily="18" charset="0"/>
              <a:cs typeface="Times New Roman" pitchFamily="18" charset="0"/>
            </a:rPr>
            <a:t>«Кластер» </a:t>
          </a:r>
          <a:endParaRPr lang="ru-RU" sz="2800" b="1" kern="1200" dirty="0"/>
        </a:p>
      </dsp:txBody>
      <dsp:txXfrm>
        <a:off x="4250450" y="1353590"/>
        <a:ext cx="2205794" cy="352753"/>
      </dsp:txXfrm>
    </dsp:sp>
    <dsp:sp modelId="{30FAAB9F-7144-40C2-8955-943D518A7567}">
      <dsp:nvSpPr>
        <dsp:cNvPr id="0" name=""/>
        <dsp:cNvSpPr/>
      </dsp:nvSpPr>
      <dsp:spPr>
        <a:xfrm>
          <a:off x="3874932" y="1529967"/>
          <a:ext cx="4928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B25D7F-114B-4BD5-8C8E-C4BFE9402C1F}">
      <dsp:nvSpPr>
        <dsp:cNvPr id="0" name=""/>
        <dsp:cNvSpPr/>
      </dsp:nvSpPr>
      <dsp:spPr>
        <a:xfrm rot="5400000">
          <a:off x="1857276" y="1672480"/>
          <a:ext cx="2225733" cy="187989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D8E886-F77C-4E36-BDC0-E4731C132F87}">
      <dsp:nvSpPr>
        <dsp:cNvPr id="0" name=""/>
        <dsp:cNvSpPr/>
      </dsp:nvSpPr>
      <dsp:spPr>
        <a:xfrm>
          <a:off x="3116637" y="1800203"/>
          <a:ext cx="5055762" cy="91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baseline="0" dirty="0" smtClean="0">
              <a:latin typeface="Times New Roman" pitchFamily="18" charset="0"/>
              <a:cs typeface="Times New Roman" pitchFamily="18" charset="0"/>
            </a:rPr>
            <a:t>«Правильные и неправильные       утверждения» </a:t>
          </a:r>
          <a:endParaRPr lang="ru-RU" sz="2400" b="1" kern="1200" dirty="0"/>
        </a:p>
      </dsp:txBody>
      <dsp:txXfrm>
        <a:off x="3116637" y="1800203"/>
        <a:ext cx="5055762" cy="915627"/>
      </dsp:txXfrm>
    </dsp:sp>
    <dsp:sp modelId="{2AA0F5EA-2E80-42B3-8F11-F107421AABA3}">
      <dsp:nvSpPr>
        <dsp:cNvPr id="0" name=""/>
        <dsp:cNvSpPr/>
      </dsp:nvSpPr>
      <dsp:spPr>
        <a:xfrm>
          <a:off x="3874932" y="2265889"/>
          <a:ext cx="4928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A0B185-2289-47D3-AAFE-05EB01FE2C29}">
      <dsp:nvSpPr>
        <dsp:cNvPr id="0" name=""/>
        <dsp:cNvSpPr/>
      </dsp:nvSpPr>
      <dsp:spPr>
        <a:xfrm rot="5400000">
          <a:off x="2261818" y="2361164"/>
          <a:ext cx="1708389" cy="151783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5680CA-0C53-4A6C-BDC1-8BD0BD8F8FA5}">
      <dsp:nvSpPr>
        <dsp:cNvPr id="0" name=""/>
        <dsp:cNvSpPr/>
      </dsp:nvSpPr>
      <dsp:spPr>
        <a:xfrm>
          <a:off x="4150607" y="2808314"/>
          <a:ext cx="3755172" cy="695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baseline="0" dirty="0" smtClean="0">
              <a:latin typeface="Times New Roman" pitchFamily="18" charset="0"/>
              <a:cs typeface="Times New Roman" pitchFamily="18" charset="0"/>
            </a:rPr>
            <a:t>таблица «ЗХУ»: «Знаю-хочу узнать- узнал» 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50607" y="2808314"/>
        <a:ext cx="3755172" cy="695964"/>
      </dsp:txXfrm>
    </dsp:sp>
    <dsp:sp modelId="{ED0DA2A3-B646-49D6-A11F-371152131277}">
      <dsp:nvSpPr>
        <dsp:cNvPr id="0" name=""/>
        <dsp:cNvSpPr/>
      </dsp:nvSpPr>
      <dsp:spPr>
        <a:xfrm>
          <a:off x="3874932" y="2986041"/>
          <a:ext cx="4928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A23A92-0CBB-4E53-ACE2-3120F429FF07}">
      <dsp:nvSpPr>
        <dsp:cNvPr id="0" name=""/>
        <dsp:cNvSpPr/>
      </dsp:nvSpPr>
      <dsp:spPr>
        <a:xfrm rot="5400000">
          <a:off x="2635036" y="3049777"/>
          <a:ext cx="1303632" cy="117616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CDE63-61BE-44D7-9707-9813F4B401D6}">
      <dsp:nvSpPr>
        <dsp:cNvPr id="0" name=""/>
        <dsp:cNvSpPr/>
      </dsp:nvSpPr>
      <dsp:spPr>
        <a:xfrm>
          <a:off x="4126115" y="3659805"/>
          <a:ext cx="2454463" cy="669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baseline="0" dirty="0" smtClean="0">
              <a:latin typeface="Times New Roman" pitchFamily="18" charset="0"/>
              <a:cs typeface="Times New Roman" pitchFamily="18" charset="0"/>
            </a:rPr>
            <a:t>Ассоциации 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26115" y="3659805"/>
        <a:ext cx="2454463" cy="669357"/>
      </dsp:txXfrm>
    </dsp:sp>
    <dsp:sp modelId="{21EA16DA-99E1-430A-B54F-CA0061A49BD1}">
      <dsp:nvSpPr>
        <dsp:cNvPr id="0" name=""/>
        <dsp:cNvSpPr/>
      </dsp:nvSpPr>
      <dsp:spPr>
        <a:xfrm flipV="1">
          <a:off x="3478040" y="4095609"/>
          <a:ext cx="566513" cy="5072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EE15AE-1AAE-4D13-AA12-E3D7115BAFA1}">
      <dsp:nvSpPr>
        <dsp:cNvPr id="0" name=""/>
        <dsp:cNvSpPr/>
      </dsp:nvSpPr>
      <dsp:spPr>
        <a:xfrm rot="5400000">
          <a:off x="3034528" y="3826878"/>
          <a:ext cx="250544" cy="63647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0BDC9A-BBB4-4298-B997-204ABC183E19}">
      <dsp:nvSpPr>
        <dsp:cNvPr id="0" name=""/>
        <dsp:cNvSpPr/>
      </dsp:nvSpPr>
      <dsp:spPr>
        <a:xfrm rot="5400000">
          <a:off x="-199542" y="213764"/>
          <a:ext cx="1330285" cy="931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V</a:t>
          </a:r>
          <a:endParaRPr lang="ru-RU" sz="3200" kern="1200" dirty="0"/>
        </a:p>
      </dsp:txBody>
      <dsp:txXfrm rot="5400000">
        <a:off x="-199542" y="213764"/>
        <a:ext cx="1330285" cy="931199"/>
      </dsp:txXfrm>
    </dsp:sp>
    <dsp:sp modelId="{088A57DE-F67C-4817-8907-99B2B8C044DA}">
      <dsp:nvSpPr>
        <dsp:cNvPr id="0" name=""/>
        <dsp:cNvSpPr/>
      </dsp:nvSpPr>
      <dsp:spPr>
        <a:xfrm rot="5400000">
          <a:off x="4029473" y="-3084052"/>
          <a:ext cx="865139" cy="7061688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3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то, что прочитали, является новым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029473" y="-3084052"/>
        <a:ext cx="865139" cy="7061688"/>
      </dsp:txXfrm>
    </dsp:sp>
    <dsp:sp modelId="{9DC2C13C-17F9-4B95-9D38-ED114E5BFB04}">
      <dsp:nvSpPr>
        <dsp:cNvPr id="0" name=""/>
        <dsp:cNvSpPr/>
      </dsp:nvSpPr>
      <dsp:spPr>
        <a:xfrm rot="5400000">
          <a:off x="-199542" y="1472218"/>
          <a:ext cx="1330285" cy="931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+</a:t>
          </a:r>
          <a:endParaRPr lang="ru-RU" sz="3200" kern="1200" dirty="0"/>
        </a:p>
      </dsp:txBody>
      <dsp:txXfrm rot="5400000">
        <a:off x="-199542" y="1472218"/>
        <a:ext cx="1330285" cy="931199"/>
      </dsp:txXfrm>
    </dsp:sp>
    <dsp:sp modelId="{A5322AD4-1633-4E89-BD03-C6C08C6A1749}">
      <dsp:nvSpPr>
        <dsp:cNvPr id="0" name=""/>
        <dsp:cNvSpPr/>
      </dsp:nvSpPr>
      <dsp:spPr>
        <a:xfrm rot="5400000">
          <a:off x="3964084" y="-1825825"/>
          <a:ext cx="995918" cy="706168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считают, что это им известно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/>
        </a:p>
      </dsp:txBody>
      <dsp:txXfrm rot="5400000">
        <a:off x="3964084" y="-1825825"/>
        <a:ext cx="995918" cy="7061688"/>
      </dsp:txXfrm>
    </dsp:sp>
    <dsp:sp modelId="{7E91BFAB-EB61-47A6-92A4-82E75C802F4B}">
      <dsp:nvSpPr>
        <dsp:cNvPr id="0" name=""/>
        <dsp:cNvSpPr/>
      </dsp:nvSpPr>
      <dsp:spPr>
        <a:xfrm rot="5400000">
          <a:off x="-199542" y="2719828"/>
          <a:ext cx="1330285" cy="931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_</a:t>
          </a:r>
          <a:endParaRPr lang="ru-RU" sz="3200" kern="1200" dirty="0"/>
        </a:p>
      </dsp:txBody>
      <dsp:txXfrm rot="5400000">
        <a:off x="-199542" y="2719828"/>
        <a:ext cx="1330285" cy="931199"/>
      </dsp:txXfrm>
    </dsp:sp>
    <dsp:sp modelId="{4BBD43C6-15AD-4D03-848D-CD21D92D900B}">
      <dsp:nvSpPr>
        <dsp:cNvPr id="0" name=""/>
        <dsp:cNvSpPr/>
      </dsp:nvSpPr>
      <dsp:spPr>
        <a:xfrm rot="5400000">
          <a:off x="3947019" y="-495537"/>
          <a:ext cx="1030047" cy="706168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считают, что это противоречит тем знаниям, которые у них есть</a:t>
          </a:r>
          <a:endParaRPr lang="ru-RU" sz="2800" b="1" kern="1200" dirty="0"/>
        </a:p>
      </dsp:txBody>
      <dsp:txXfrm rot="5400000">
        <a:off x="3947019" y="-495537"/>
        <a:ext cx="1030047" cy="7061688"/>
      </dsp:txXfrm>
    </dsp:sp>
    <dsp:sp modelId="{4F5295E0-A7CF-4A8C-BACD-CBEBB34D671D}">
      <dsp:nvSpPr>
        <dsp:cNvPr id="0" name=""/>
        <dsp:cNvSpPr/>
      </dsp:nvSpPr>
      <dsp:spPr>
        <a:xfrm rot="5400000">
          <a:off x="-199542" y="4053833"/>
          <a:ext cx="1330285" cy="931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?</a:t>
          </a:r>
          <a:endParaRPr lang="ru-RU" sz="3200" kern="1200" dirty="0"/>
        </a:p>
      </dsp:txBody>
      <dsp:txXfrm rot="5400000">
        <a:off x="-199542" y="4053833"/>
        <a:ext cx="1330285" cy="931199"/>
      </dsp:txXfrm>
    </dsp:sp>
    <dsp:sp modelId="{6CF7248B-4646-42C7-B6E5-0DA3103C0DD1}">
      <dsp:nvSpPr>
        <dsp:cNvPr id="0" name=""/>
        <dsp:cNvSpPr/>
      </dsp:nvSpPr>
      <dsp:spPr>
        <a:xfrm rot="5400000">
          <a:off x="3930664" y="888970"/>
          <a:ext cx="1062758" cy="706168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если то, что прочитали, оказалось непонятным и требует разъяснений</a:t>
          </a:r>
          <a:r>
            <a:rPr kumimoji="0" lang="ru-RU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.</a:t>
          </a:r>
          <a:endParaRPr lang="ru-RU" sz="2800" b="1" kern="1200" dirty="0"/>
        </a:p>
      </dsp:txBody>
      <dsp:txXfrm rot="5400000">
        <a:off x="3930664" y="888970"/>
        <a:ext cx="1062758" cy="706168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278358-5EEA-40D4-AD2D-C1AF5DA471C5}">
      <dsp:nvSpPr>
        <dsp:cNvPr id="0" name=""/>
        <dsp:cNvSpPr/>
      </dsp:nvSpPr>
      <dsp:spPr>
        <a:xfrm rot="5400000">
          <a:off x="-183768" y="186272"/>
          <a:ext cx="1225120" cy="8575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83768" y="186272"/>
        <a:ext cx="1225120" cy="857584"/>
      </dsp:txXfrm>
    </dsp:sp>
    <dsp:sp modelId="{5EE7E2D8-F14F-41B2-AF96-3D72F87CEAC2}">
      <dsp:nvSpPr>
        <dsp:cNvPr id="0" name=""/>
        <dsp:cNvSpPr/>
      </dsp:nvSpPr>
      <dsp:spPr>
        <a:xfrm rot="5400000">
          <a:off x="3054964" y="-2194875"/>
          <a:ext cx="796328" cy="5191087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Написание эссе</a:t>
          </a:r>
          <a:endParaRPr lang="ru-RU" sz="3200" kern="1200" dirty="0"/>
        </a:p>
      </dsp:txBody>
      <dsp:txXfrm rot="5400000">
        <a:off x="3054964" y="-2194875"/>
        <a:ext cx="796328" cy="5191087"/>
      </dsp:txXfrm>
    </dsp:sp>
    <dsp:sp modelId="{1AD53066-34A9-4513-B5E2-1FE18BCA20C7}">
      <dsp:nvSpPr>
        <dsp:cNvPr id="0" name=""/>
        <dsp:cNvSpPr/>
      </dsp:nvSpPr>
      <dsp:spPr>
        <a:xfrm rot="5400000">
          <a:off x="-183768" y="1264394"/>
          <a:ext cx="1225120" cy="8575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83768" y="1264394"/>
        <a:ext cx="1225120" cy="857584"/>
      </dsp:txXfrm>
    </dsp:sp>
    <dsp:sp modelId="{748535B2-BC02-43F5-8A37-98CB773F71FF}">
      <dsp:nvSpPr>
        <dsp:cNvPr id="0" name=""/>
        <dsp:cNvSpPr/>
      </dsp:nvSpPr>
      <dsp:spPr>
        <a:xfrm rot="5400000">
          <a:off x="3054964" y="-1116753"/>
          <a:ext cx="796328" cy="5191087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«Лови ошибку»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054964" y="-1116753"/>
        <a:ext cx="796328" cy="5191087"/>
      </dsp:txXfrm>
    </dsp:sp>
    <dsp:sp modelId="{4832FF09-7641-4373-B6E1-F2B7F6C6F82A}">
      <dsp:nvSpPr>
        <dsp:cNvPr id="0" name=""/>
        <dsp:cNvSpPr/>
      </dsp:nvSpPr>
      <dsp:spPr>
        <a:xfrm rot="5400000">
          <a:off x="-183768" y="2342517"/>
          <a:ext cx="1225120" cy="8575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83768" y="2342517"/>
        <a:ext cx="1225120" cy="857584"/>
      </dsp:txXfrm>
    </dsp:sp>
    <dsp:sp modelId="{B7350B50-64E3-4D46-A4B6-F61B9F428D37}">
      <dsp:nvSpPr>
        <dsp:cNvPr id="0" name=""/>
        <dsp:cNvSpPr/>
      </dsp:nvSpPr>
      <dsp:spPr>
        <a:xfrm rot="5400000">
          <a:off x="3054964" y="-38630"/>
          <a:ext cx="796328" cy="5191087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«Написание </a:t>
          </a:r>
          <a:r>
            <a:rPr lang="ru-RU" sz="3200" kern="1200" dirty="0" err="1" smtClean="0">
              <a:latin typeface="Times New Roman" pitchFamily="18" charset="0"/>
              <a:cs typeface="Times New Roman" pitchFamily="18" charset="0"/>
            </a:rPr>
            <a:t>синквейна</a:t>
          </a: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»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054964" y="-38630"/>
        <a:ext cx="796328" cy="5191087"/>
      </dsp:txXfrm>
    </dsp:sp>
    <dsp:sp modelId="{53E9B0E2-A05B-4C54-A0E1-48DD6DE2088B}">
      <dsp:nvSpPr>
        <dsp:cNvPr id="0" name=""/>
        <dsp:cNvSpPr/>
      </dsp:nvSpPr>
      <dsp:spPr>
        <a:xfrm rot="5400000">
          <a:off x="-183768" y="3420639"/>
          <a:ext cx="1225120" cy="8575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83768" y="3420639"/>
        <a:ext cx="1225120" cy="857584"/>
      </dsp:txXfrm>
    </dsp:sp>
    <dsp:sp modelId="{145104E4-A77F-49D3-93B3-D2DD931F7775}">
      <dsp:nvSpPr>
        <dsp:cNvPr id="0" name=""/>
        <dsp:cNvSpPr/>
      </dsp:nvSpPr>
      <dsp:spPr>
        <a:xfrm rot="5400000">
          <a:off x="3054964" y="1039491"/>
          <a:ext cx="796328" cy="5191087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«Письмо с дырками».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054964" y="1039491"/>
        <a:ext cx="796328" cy="519108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11CA5B-7B47-449F-BD88-E38DEBA672FA}">
      <dsp:nvSpPr>
        <dsp:cNvPr id="0" name=""/>
        <dsp:cNvSpPr/>
      </dsp:nvSpPr>
      <dsp:spPr>
        <a:xfrm>
          <a:off x="559872" y="0"/>
          <a:ext cx="4176464" cy="417646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F42749-6B8B-452D-B3FD-5EF3AF071ABB}">
      <dsp:nvSpPr>
        <dsp:cNvPr id="0" name=""/>
        <dsp:cNvSpPr/>
      </dsp:nvSpPr>
      <dsp:spPr>
        <a:xfrm>
          <a:off x="2844318" y="360040"/>
          <a:ext cx="4795737" cy="582604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9525" cap="flat" cmpd="sng" algn="ctr">
          <a:solidFill>
            <a:schemeClr val="accent3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Первая строка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−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одно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существительное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 Это тема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синквейна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44318" y="360040"/>
        <a:ext cx="4795737" cy="582604"/>
      </dsp:txXfrm>
    </dsp:sp>
    <dsp:sp modelId="{AFC9339A-68E0-4487-BC98-49FB766BFE8F}">
      <dsp:nvSpPr>
        <dsp:cNvPr id="0" name=""/>
        <dsp:cNvSpPr/>
      </dsp:nvSpPr>
      <dsp:spPr>
        <a:xfrm>
          <a:off x="2988333" y="1080120"/>
          <a:ext cx="4666137" cy="56121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9525" cap="flat" cmpd="sng" algn="ctr">
          <a:solidFill>
            <a:schemeClr val="accent3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Вторая строка 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два прилагательных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, раскрывающих тему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88333" y="1080120"/>
        <a:ext cx="4666137" cy="561210"/>
      </dsp:txXfrm>
    </dsp:sp>
    <dsp:sp modelId="{9FAEC589-D988-4857-914B-DA4B8DA565B0}">
      <dsp:nvSpPr>
        <dsp:cNvPr id="0" name=""/>
        <dsp:cNvSpPr/>
      </dsp:nvSpPr>
      <dsp:spPr>
        <a:xfrm>
          <a:off x="2412273" y="1800200"/>
          <a:ext cx="5234976" cy="528057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9525" cap="flat" cmpd="sng" algn="ctr">
          <a:solidFill>
            <a:schemeClr val="accent3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Третья строка 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три глагола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, описывающих действия, относящиеся к теме</a:t>
          </a:r>
        </a:p>
      </dsp:txBody>
      <dsp:txXfrm>
        <a:off x="2412273" y="1800200"/>
        <a:ext cx="5234976" cy="528057"/>
      </dsp:txXfrm>
    </dsp:sp>
    <dsp:sp modelId="{00665818-97BE-4710-A1AD-82FC6B117E95}">
      <dsp:nvSpPr>
        <dsp:cNvPr id="0" name=""/>
        <dsp:cNvSpPr/>
      </dsp:nvSpPr>
      <dsp:spPr>
        <a:xfrm>
          <a:off x="3204369" y="2520280"/>
          <a:ext cx="4451893" cy="538819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3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Четвёртая строка 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фраза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, состоящая из нескольких слов</a:t>
          </a:r>
        </a:p>
      </dsp:txBody>
      <dsp:txXfrm>
        <a:off x="3204369" y="2520280"/>
        <a:ext cx="4451893" cy="538819"/>
      </dsp:txXfrm>
    </dsp:sp>
    <dsp:sp modelId="{52DD5A00-999A-47DB-A3CE-B3EFD1D589FC}">
      <dsp:nvSpPr>
        <dsp:cNvPr id="0" name=""/>
        <dsp:cNvSpPr/>
      </dsp:nvSpPr>
      <dsp:spPr>
        <a:xfrm>
          <a:off x="3636414" y="3240361"/>
          <a:ext cx="4028834" cy="45891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3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Пятая строка </a:t>
          </a:r>
          <a:r>
            <a:rPr kumimoji="0" lang="ru-RU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− </a:t>
          </a: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это слово-резюме</a:t>
          </a:r>
        </a:p>
      </dsp:txBody>
      <dsp:txXfrm>
        <a:off x="3636414" y="3240361"/>
        <a:ext cx="4028834" cy="4589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77B70-3E01-4720-AD3F-DE50C1DA64C1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4637A-097D-4BEB-9BF0-6F0B198AE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861048"/>
            <a:ext cx="8561040" cy="2592288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algn="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литературы</a:t>
            </a: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Самсонова З.М.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СОШ №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им.И.Г.Остапенко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с.Глафировка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9036496" cy="316835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«Современные педагогические технологии на уроках русского языка и литературы.  Технология критического мышления»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355160" cy="63408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 («гроздь»)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052736"/>
            <a:ext cx="8352928" cy="55092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−выделение основных смысловых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частей текста  и  схематическое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их оформление в определённом порядке в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виде грозди.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графический приём систематизации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материала. В центре − тема, а вокруг неё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крупные смысловые части.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Задачей работы с кластером 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является не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только систематизация материала, но и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установление причинно-следственных связей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между «гроздями».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Зинаида\Desktop\img_user_file_5576cd4dc2057_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81000"/>
            <a:ext cx="8643998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484784"/>
            <a:ext cx="8208912" cy="31085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Цели: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 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организация активного восприятия текста;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б) направление усилий на отслеживание степени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понимания текста;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в) создание условий для самостоятельного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соотнесения учащимися своих прежних знаний с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новой информацией, содержащейся в тексте.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509120"/>
            <a:ext cx="8208912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Приёмы стадии осмысления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«Двузначный дневник», Ромашка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Блума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«Бортовой журнал», диаграмма Венна,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Инсерт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«Толстые и тонкие вопросы»,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Фишбоун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899592" y="260648"/>
            <a:ext cx="741682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Вторая стадия-осмысление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Приём «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980728"/>
            <a:ext cx="3456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(пометки на полях)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11560" y="1556792"/>
            <a:ext cx="7992888" cy="22467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стадии осмысления происходит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непосредственная  работа с текстом − чтение,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сопровождающееся действиями учащегося: маркировкой с использованием значков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√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«+», «−», «?»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(по мере чтения ставятся на полях справа)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789040"/>
            <a:ext cx="7992888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приём требует от учащегося активного и внимательного чтения.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Использование маркировочных знаков позволяет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соотносить новую информацию с имеющимися представлениями.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611560" y="836712"/>
          <a:ext cx="799288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787208" cy="864096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196752"/>
            <a:ext cx="8496944" cy="518457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стадии вызова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это вопросы до изучения темы;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стадии осмысления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вопросы во время чтения, слушания;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стадии рефлексии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демонстрация понимания пройденного.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Толстые и тонкие вопросы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могут быть оформлены в виде таблицы. В ходе работы с таблицей в левую колонку записывают вопросы, требующие простого, односложного ответа. В правой колонке − вопросы, требующие подробного, развёрнутого ответа.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Работа по вопросам ведётся в несколько этапов.</a:t>
            </a: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71600" y="188640"/>
            <a:ext cx="7787208" cy="648072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1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88640"/>
            <a:ext cx="8496944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3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9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Приём «Толстые и тонкие вопросы</a:t>
            </a:r>
            <a:r>
              <a: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600" dirty="0">
              <a:solidFill>
                <a:schemeClr val="bg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3528" y="188640"/>
            <a:ext cx="8740080" cy="1152128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4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4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51520" y="-243408"/>
            <a:ext cx="8892480" cy="1512168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4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4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68952" cy="78296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Приём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«Толстые и тонкие вопросы»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568" y="1700808"/>
          <a:ext cx="7848872" cy="4234961"/>
        </p:xfrm>
        <a:graphic>
          <a:graphicData uri="http://schemas.openxmlformats.org/drawingml/2006/table">
            <a:tbl>
              <a:tblPr/>
              <a:tblGrid>
                <a:gridCol w="3456384"/>
                <a:gridCol w="4392488"/>
              </a:tblGrid>
              <a:tr h="650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Тонкие вопросы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Толстые вопросы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070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Кто…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Дайте объяснение</a:t>
                      </a: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почему…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070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Что…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Почему вы считаете…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070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Когда…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Что, если…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070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Как звали…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В чём разница…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070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Согласны </a:t>
                      </a: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ли </a:t>
                      </a: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вы…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Почему </a:t>
                      </a: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вы </a:t>
                      </a: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считаете…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984776" cy="64807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algn="ctr"/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Третья стадия− Рефлексия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0"/>
            <a:ext cx="8352928" cy="569386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Рефлексия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переводе с латинского языка означает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«обращение назад». В современной педагогике под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рефлексией понимают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самоанализ деятельности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и её результатов.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Цели: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 а) обеспечить закрепление полученных знаний;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б) вернуть учащихся к первоначальным записям и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предположениям, внести изменения и дополнения;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в) создать условия для самостоятельной систематизации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нового материала;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г) установить связи и причинно-следственные отношения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в новой информации;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способствовать самовыражению обучаемых,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проявлению эмоций по поводу нового знания;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е) организовать исследовательскую практическую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деятельность учащихся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 использованием новой информации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7258000" cy="79208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Приёмы стадии «Рефлексия»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547664" y="1772816"/>
          <a:ext cx="604867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988424" cy="63408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Приём «Написание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синквейна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836712"/>
            <a:ext cx="792088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Синквейн</a:t>
            </a:r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− самая лёгкая по алгоритму форма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стихотворений. Это стихотворение, состоящее из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пяти строк, которое пишется по определённым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правилам.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правилам.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683568" y="2276872"/>
          <a:ext cx="792088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1124744"/>
            <a:ext cx="7920880" cy="31700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«Критическое мышление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возникает тогда, когда учащиеся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начинают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заниматься какой-либо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проблемой».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Джон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Дьюи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79208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 «Писем с дырками»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3429024" cy="457200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Отметьте тот ряд, в котором все глаголы имеют в окончании </a:t>
            </a:r>
            <a:r>
              <a:rPr lang="ru-RU" b="1" i="1" dirty="0" smtClean="0"/>
              <a:t>«И»</a:t>
            </a:r>
            <a:r>
              <a:rPr lang="ru-RU" b="1" dirty="0" smtClean="0"/>
              <a:t>:</a:t>
            </a:r>
            <a:endParaRPr lang="ru-RU" dirty="0" smtClean="0"/>
          </a:p>
          <a:p>
            <a:r>
              <a:rPr lang="ru-RU" dirty="0" smtClean="0"/>
              <a:t>а) бор…</a:t>
            </a:r>
            <a:r>
              <a:rPr lang="ru-RU" dirty="0" err="1" smtClean="0"/>
              <a:t>шься</a:t>
            </a:r>
            <a:r>
              <a:rPr lang="ru-RU" dirty="0" smtClean="0"/>
              <a:t>, </a:t>
            </a:r>
            <a:r>
              <a:rPr lang="ru-RU" dirty="0" err="1" smtClean="0"/>
              <a:t>пиш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r>
              <a:rPr lang="ru-RU" dirty="0" smtClean="0"/>
              <a:t>, пил…</a:t>
            </a:r>
            <a:r>
              <a:rPr lang="ru-RU" dirty="0" err="1" smtClean="0"/>
              <a:t>шь</a:t>
            </a:r>
            <a:r>
              <a:rPr lang="ru-RU" dirty="0" smtClean="0"/>
              <a:t>, </a:t>
            </a:r>
            <a:r>
              <a:rPr lang="ru-RU" dirty="0" err="1" smtClean="0"/>
              <a:t>стро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б) </a:t>
            </a:r>
            <a:r>
              <a:rPr lang="ru-RU" dirty="0" err="1" smtClean="0"/>
              <a:t>держ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r>
              <a:rPr lang="ru-RU" dirty="0" smtClean="0"/>
              <a:t>, </a:t>
            </a:r>
            <a:r>
              <a:rPr lang="ru-RU" dirty="0" err="1" smtClean="0"/>
              <a:t>слыш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r>
              <a:rPr lang="ru-RU" dirty="0" smtClean="0"/>
              <a:t>, гон…</a:t>
            </a:r>
            <a:r>
              <a:rPr lang="ru-RU" dirty="0" err="1" smtClean="0"/>
              <a:t>шь</a:t>
            </a:r>
            <a:r>
              <a:rPr lang="ru-RU" dirty="0" smtClean="0"/>
              <a:t>, </a:t>
            </a:r>
            <a:r>
              <a:rPr lang="ru-RU" dirty="0" err="1" smtClean="0"/>
              <a:t>возмуща</a:t>
            </a:r>
            <a:r>
              <a:rPr lang="ru-RU" dirty="0" smtClean="0"/>
              <a:t>… </a:t>
            </a:r>
            <a:r>
              <a:rPr lang="ru-RU" dirty="0" err="1" smtClean="0"/>
              <a:t>шься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кле</a:t>
            </a:r>
            <a:r>
              <a:rPr lang="ru-RU" dirty="0" smtClean="0"/>
              <a:t>… </a:t>
            </a:r>
            <a:r>
              <a:rPr lang="ru-RU" dirty="0" err="1" smtClean="0"/>
              <a:t>шь</a:t>
            </a:r>
            <a:r>
              <a:rPr lang="ru-RU" dirty="0" smtClean="0"/>
              <a:t>, </a:t>
            </a:r>
            <a:r>
              <a:rPr lang="ru-RU" dirty="0" err="1" smtClean="0"/>
              <a:t>верт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r>
              <a:rPr lang="ru-RU" dirty="0" smtClean="0"/>
              <a:t>, месс…</a:t>
            </a:r>
            <a:r>
              <a:rPr lang="ru-RU" dirty="0" err="1" smtClean="0"/>
              <a:t>шь</a:t>
            </a:r>
            <a:r>
              <a:rPr lang="ru-RU" dirty="0" smtClean="0"/>
              <a:t>, </a:t>
            </a:r>
            <a:r>
              <a:rPr lang="ru-RU" dirty="0" err="1" smtClean="0"/>
              <a:t>леч</a:t>
            </a:r>
            <a:r>
              <a:rPr lang="ru-RU" dirty="0" smtClean="0"/>
              <a:t>…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2050" name="Picture 2" descr="C:\Users\Зинаида\Desktop\slide_04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357298"/>
            <a:ext cx="4826005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Приём “Верные и неверные утверждения”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58128" cy="4572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Проверка достоверности выдвинутых на стадии вызова гипотез;</a:t>
            </a:r>
            <a:endParaRPr lang="ru-RU" dirty="0" smtClean="0"/>
          </a:p>
          <a:p>
            <a:r>
              <a:rPr lang="ru-RU" b="1" dirty="0" smtClean="0"/>
              <a:t>развитие способности к прогнозированию и анализу понятий (познавательные, регулятивные УУД)</a:t>
            </a: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А сейчас давайте проверим, насколько хорошо вы знакомы с глаголом</a:t>
            </a:r>
          </a:p>
          <a:p>
            <a:r>
              <a:rPr lang="ru-RU" dirty="0" smtClean="0"/>
              <a:t>Глагол – это самостоятельная часть речи? (да)</a:t>
            </a:r>
          </a:p>
          <a:p>
            <a:r>
              <a:rPr lang="ru-RU" dirty="0" smtClean="0"/>
              <a:t>Глагол отвечает на вопрос: какой? чей? (нет)</a:t>
            </a:r>
          </a:p>
          <a:p>
            <a:r>
              <a:rPr lang="ru-RU" dirty="0" smtClean="0"/>
              <a:t>Глагол обозначает действие предмета? (да)</a:t>
            </a:r>
          </a:p>
          <a:p>
            <a:r>
              <a:rPr lang="ru-RU" dirty="0" smtClean="0"/>
              <a:t>Глагол изменяется по времени? (да)</a:t>
            </a:r>
          </a:p>
          <a:p>
            <a:r>
              <a:rPr lang="ru-RU" dirty="0" smtClean="0"/>
              <a:t>Глагол изменяется по падежам? (нет)</a:t>
            </a:r>
          </a:p>
          <a:p>
            <a:r>
              <a:rPr lang="ru-RU" dirty="0" smtClean="0"/>
              <a:t>Не с глаголом всегда пишутся отдельно? (нет)</a:t>
            </a:r>
          </a:p>
          <a:p>
            <a:r>
              <a:rPr lang="ru-RU" dirty="0" smtClean="0"/>
              <a:t>Глагол не изменяется по родам в прошедшем времени? (нет)</a:t>
            </a:r>
          </a:p>
          <a:p>
            <a:r>
              <a:rPr lang="ru-RU" dirty="0" smtClean="0"/>
              <a:t>Глагол в предложении является сказуемым? (да)</a:t>
            </a:r>
          </a:p>
          <a:p>
            <a:r>
              <a:rPr lang="ru-RU" dirty="0" smtClean="0"/>
              <a:t>Глагол имеет три спряжения? (да)</a:t>
            </a:r>
          </a:p>
          <a:p>
            <a:r>
              <a:rPr lang="ru-RU" dirty="0" smtClean="0"/>
              <a:t>Глагол имеет только вида совершенный вид? (нет)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484784"/>
            <a:ext cx="8928992" cy="222312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Успехов, </a:t>
            </a:r>
            <a:r>
              <a:rPr lang="ru-RU" sz="6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уважаемые 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коллеги!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424936" cy="50167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критическое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происходит от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двух греческих слов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kritike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искусство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судить и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kriterion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средство для суждения. </a:t>
            </a:r>
            <a:b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</a:t>
            </a: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развития критического мышления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−развитие мыслительных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навыков,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которые необходимы учащимся в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дальнейшей жизни.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Критическое мышление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─это умение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логически мыслить и аргументировать.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404664"/>
          <a:ext cx="8280920" cy="6089872"/>
        </p:xfrm>
        <a:graphic>
          <a:graphicData uri="http://schemas.openxmlformats.org/drawingml/2006/table">
            <a:tbl>
              <a:tblPr/>
              <a:tblGrid>
                <a:gridCol w="4104456"/>
                <a:gridCol w="4176464"/>
              </a:tblGrid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cap="none" spc="0" dirty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Традиционный урок</a:t>
                      </a:r>
                      <a:endParaRPr lang="ru-RU" sz="2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Технология развития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критического мышления</a:t>
                      </a:r>
                      <a:endParaRPr lang="ru-RU" sz="2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Учащийся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должен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делать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ошибок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Учащийся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имеет право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ошибку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Учитель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знает, как и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что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должен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отвечать учащийся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Учащийся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сам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может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оценить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свою деятельность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Учитель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должен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знать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ответы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на все вопросы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которые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возникают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занятии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Учитель допускает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альтернативные варианты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ответов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На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вопрос,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поставленный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преподавателем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всегда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должен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быть ответ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Учитель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может не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знать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ответа на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заданный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учащимся вопрос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11560" y="476672"/>
            <a:ext cx="83188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Базовая модель технологии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состоит из трёх этапов: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827584" y="1484784"/>
          <a:ext cx="763284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11560" y="2636912"/>
            <a:ext cx="8064896" cy="3539430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стадия – вызов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Её присутствие на каждом уроке обязательно. Эта стадия позволяет: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Актуализировать и обобщить имеющиеся у учащегося знания по данной теме или проблеме;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Вызвать устойчивый интерес к изучаемой теме, мотивировать учащегося к учебной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деятельности;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Сформулировать вопросы, на которые хотелось бы получить ответы;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Приёмы  стадии «вызов»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39552" y="1124744"/>
          <a:ext cx="81724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Мозговой штурм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484784"/>
            <a:ext cx="8640960" cy="452431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− активизация имеющихся знаний на стадии вызова.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Мозговой штурм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− метод по вырабатыванию множества идей на заданную тему, способствует воспитанию творческой личности.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этап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− учащимся предлагается подумать и записать всё, что они знают или думают по данной теме.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этап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− учащиеся обмениваются информацией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Примеры использования приёма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268760"/>
            <a:ext cx="7848872" cy="40626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Урок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русской литературы в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классе.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Изучение творчества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В.В.Маяковского </a:t>
            </a:r>
          </a:p>
          <a:p>
            <a:pPr lvl="0"/>
            <a:r>
              <a:rPr lang="ru-RU" sz="2000" i="1" dirty="0" smtClean="0"/>
              <a:t>    развивающая</a:t>
            </a:r>
            <a:r>
              <a:rPr lang="ru-RU" sz="2000" i="1" dirty="0" smtClean="0"/>
              <a:t>:</a:t>
            </a:r>
            <a:r>
              <a:rPr lang="ru-RU" sz="2000" dirty="0" smtClean="0"/>
              <a:t> развитие критического мышления посредством осмысления поэтического </a:t>
            </a:r>
            <a:r>
              <a:rPr lang="ru-RU" sz="2000" dirty="0" smtClean="0"/>
              <a:t>текста</a:t>
            </a:r>
          </a:p>
          <a:p>
            <a:pPr lvl="0"/>
            <a:r>
              <a:rPr lang="ru-RU" sz="2000" dirty="0" smtClean="0"/>
              <a:t>1.Чтение </a:t>
            </a:r>
            <a:r>
              <a:rPr lang="ru-RU" sz="2000" dirty="0" smtClean="0"/>
              <a:t>стихотворения «А вы могли бы?».</a:t>
            </a:r>
          </a:p>
          <a:p>
            <a:r>
              <a:rPr lang="ru-RU" sz="2000" dirty="0" smtClean="0"/>
              <a:t>Вопросы после первого прочтения</a:t>
            </a:r>
          </a:p>
          <a:p>
            <a:r>
              <a:rPr lang="ru-RU" sz="2000" dirty="0" smtClean="0"/>
              <a:t>-  Поняли ли вы, о чем это стихотворение?</a:t>
            </a:r>
          </a:p>
          <a:p>
            <a:pPr>
              <a:buFontTx/>
              <a:buChar char="-"/>
            </a:pPr>
            <a:r>
              <a:rPr lang="ru-RU" sz="2000" dirty="0" smtClean="0"/>
              <a:t> Какое впечатление оно на вас произвело? (Чаще всего стихотворение оказывается непонятным </a:t>
            </a:r>
            <a:r>
              <a:rPr lang="ru-RU" sz="2000" dirty="0" smtClean="0"/>
              <a:t>, </a:t>
            </a:r>
            <a:r>
              <a:rPr lang="ru-RU" sz="2000" dirty="0" smtClean="0"/>
              <a:t>а то,  что непонятно </a:t>
            </a:r>
            <a:r>
              <a:rPr lang="ru-RU" sz="2000" dirty="0" smtClean="0"/>
              <a:t>отторгается).</a:t>
            </a:r>
          </a:p>
          <a:p>
            <a:pPr>
              <a:buFontTx/>
              <a:buChar char="-"/>
            </a:pPr>
            <a:r>
              <a:rPr lang="ru-RU" sz="2000" dirty="0" smtClean="0"/>
              <a:t> </a:t>
            </a:r>
            <a:r>
              <a:rPr lang="ru-RU" sz="2000" dirty="0" smtClean="0"/>
              <a:t>И наша задача сделать Маяковского понятным ученикам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355160" cy="63408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 использования приёма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052736"/>
            <a:ext cx="8352928" cy="58477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русского языка в 6-м классе. </a:t>
            </a:r>
            <a:endParaRPr lang="ru-RU" sz="3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928802"/>
            <a:ext cx="8286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Глагол </a:t>
            </a:r>
            <a:r>
              <a:rPr lang="ru-RU" dirty="0" smtClean="0"/>
              <a:t>как часть речи.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b="1" dirty="0" smtClean="0"/>
              <a:t>Применяемая технология: </a:t>
            </a:r>
            <a:r>
              <a:rPr lang="ru-RU" dirty="0" smtClean="0"/>
              <a:t>“Развитие критического мышления через чтение и письмо”.</a:t>
            </a:r>
          </a:p>
          <a:p>
            <a:r>
              <a:rPr lang="ru-RU" b="1" dirty="0" smtClean="0"/>
              <a:t>Формы работы: </a:t>
            </a:r>
            <a:r>
              <a:rPr lang="ru-RU" dirty="0" smtClean="0"/>
              <a:t>индивидуальная работа учащихся на уроке; работа в парах и группах; фронтальная</a:t>
            </a:r>
          </a:p>
          <a:p>
            <a:r>
              <a:rPr lang="ru-RU" b="1" dirty="0" smtClean="0"/>
              <a:t>Приемы</a:t>
            </a:r>
            <a:r>
              <a:rPr lang="ru-RU" dirty="0" smtClean="0"/>
              <a:t>: “</a:t>
            </a:r>
            <a:r>
              <a:rPr lang="ru-RU" dirty="0" err="1" smtClean="0"/>
              <a:t>инсерт</a:t>
            </a:r>
            <a:r>
              <a:rPr lang="ru-RU" dirty="0" smtClean="0"/>
              <a:t>”; кластер.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972</TotalTime>
  <Words>846</Words>
  <Application>Microsoft Office PowerPoint</Application>
  <PresentationFormat>Экран (4:3)</PresentationFormat>
  <Paragraphs>243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Справедливость</vt:lpstr>
      <vt:lpstr> «Современные педагогические технологии на уроках русского языка и литературы.  Технология критического мышления» </vt:lpstr>
      <vt:lpstr>Слайд 2</vt:lpstr>
      <vt:lpstr>Слайд 3</vt:lpstr>
      <vt:lpstr>Слайд 4</vt:lpstr>
      <vt:lpstr>Слайд 5</vt:lpstr>
      <vt:lpstr>Приёмы  стадии «вызов»</vt:lpstr>
      <vt:lpstr>Мозговой штурм</vt:lpstr>
      <vt:lpstr>Примеры использования приёма</vt:lpstr>
      <vt:lpstr>Примеры использования приёма</vt:lpstr>
      <vt:lpstr>  Кластер («гроздь»)</vt:lpstr>
      <vt:lpstr>Слайд 11</vt:lpstr>
      <vt:lpstr>Слайд 12</vt:lpstr>
      <vt:lpstr>    Приём «Инсерт» </vt:lpstr>
      <vt:lpstr>Слайд 14</vt:lpstr>
      <vt:lpstr>                   </vt:lpstr>
      <vt:lpstr>Приём «Толстые и тонкие вопросы»</vt:lpstr>
      <vt:lpstr>  Третья стадия− Рефлексия</vt:lpstr>
      <vt:lpstr>Приёмы стадии «Рефлексия»</vt:lpstr>
      <vt:lpstr>  Приём «Написание синквейна»</vt:lpstr>
      <vt:lpstr>Примеры «Писем с дырками» </vt:lpstr>
      <vt:lpstr>Приём “Верные и неверные утверждения”</vt:lpstr>
      <vt:lpstr>Успехов, уважаемые коллеги!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на тему: «Современные педагогические технологии на уроках русского языка и литературы. Технология критического мышления»</dc:title>
  <dc:creator>Светлана Аюшеева</dc:creator>
  <cp:lastModifiedBy>Зинаида</cp:lastModifiedBy>
  <cp:revision>106</cp:revision>
  <dcterms:created xsi:type="dcterms:W3CDTF">2019-09-07T17:10:53Z</dcterms:created>
  <dcterms:modified xsi:type="dcterms:W3CDTF">2022-04-27T18:02:16Z</dcterms:modified>
</cp:coreProperties>
</file>