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0" r:id="rId8"/>
    <p:sldId id="266" r:id="rId9"/>
    <p:sldId id="268" r:id="rId10"/>
    <p:sldId id="261" r:id="rId11"/>
    <p:sldId id="269" r:id="rId12"/>
    <p:sldId id="264" r:id="rId13"/>
    <p:sldId id="262" r:id="rId14"/>
    <p:sldId id="26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6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1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3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78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1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71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4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9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1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9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6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2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8B55A5-CD5E-47D5-A05A-67ECD82034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865E69-1382-4D26-AB24-60938822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20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86" y="224114"/>
            <a:ext cx="7759065" cy="148875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МОБУ </a:t>
            </a: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СОШ № 85 г. Сочи 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имени </a:t>
            </a:r>
            <a:r>
              <a:rPr lang="ru-RU" sz="20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Авджяна</a:t>
            </a: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Варткеса</a:t>
            </a: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Вагановича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i="1" spc="-5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b="1" i="1" spc="-5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</a:t>
            </a:r>
            <a:r>
              <a:rPr lang="ru-RU" sz="2000" b="1" i="1" spc="-5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2000" b="1" i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500+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совещанию 28.04.2022 г.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85" y="1964383"/>
            <a:ext cx="8115875" cy="2085585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all" dirty="0" smtClean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Опыт реализации подпрограммы «Повышение </a:t>
            </a:r>
            <a:r>
              <a:rPr lang="ru-RU" sz="3200" b="1" i="1" cap="all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уровня вовлеченности родителей в школьную жизнь»</a:t>
            </a:r>
          </a:p>
          <a:p>
            <a:pPr algn="ctr"/>
            <a:endParaRPr lang="ru-RU" sz="2800" b="1" i="1" cap="all" dirty="0">
              <a:ln w="3175" cmpd="sng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44" y="3925548"/>
            <a:ext cx="3760469" cy="258318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414" y="4472762"/>
            <a:ext cx="7759065" cy="14887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Разработчики: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Заместитель директора по УВР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Авджян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А.Р.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Заместитель директора по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вр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Шишманян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А.А.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714" y="369148"/>
            <a:ext cx="10384972" cy="989390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 родителей о жизни школы через официальный сайт школы,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чаты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4" y="1238596"/>
            <a:ext cx="1485714" cy="28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958" y="1238596"/>
            <a:ext cx="1638095" cy="3361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96" y="3697868"/>
            <a:ext cx="1461980" cy="3005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3697868"/>
            <a:ext cx="1461980" cy="3005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48" y="3697867"/>
            <a:ext cx="1487032" cy="30566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80" y="3697869"/>
            <a:ext cx="1461980" cy="30051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1330" y="1119690"/>
            <a:ext cx="6372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интерактивных форм общения и взаимодействия с родителями реализуется на основании принципа партнерства и диалога.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321" y="2043020"/>
            <a:ext cx="53650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реимущества: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документы в различных форматах: аудио, видео, фото;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использовать индивидуальный подход к каждому конкретному родителю;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сочетания индивидуальной и групповой форм работы с родителями;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быстро доводить информацию до родителей;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получать обратную связь от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проводить опросы и быстро обрабатывать информацию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413" b="-649"/>
          <a:stretch/>
        </p:blipFill>
        <p:spPr>
          <a:xfrm>
            <a:off x="6091090" y="1965572"/>
            <a:ext cx="2540448" cy="18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846" y="251581"/>
            <a:ext cx="10040393" cy="96326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качестве общественных наблюдателей в проведении внешних оценочных процедур, ЕГЭ, ОГЭ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3846" y="1214846"/>
            <a:ext cx="9648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данной деятельности способствует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открытости системы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прозрачности проводимых оценочных процедур, таким образом снижаются показатели неудовлетворенности качеством образования.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данному направлению осуществляется в следующих формах: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проведения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проведении оценочных процедур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 сайте;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 работа в родительских чатах;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8 и 10-классников в качестве общественных наблюдателей в период проведения ГИА;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выпускников в краевых и федеральных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подготовки к ГИА;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в качестве общественных наблюдателей во время проведения школьного этапа ВСОШ и ВПР.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658" y="277707"/>
            <a:ext cx="9439502" cy="937139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дому, знакомство с родителями, родственниками, ближайшим социальным окружением семьи.</a:t>
            </a:r>
          </a:p>
          <a:p>
            <a:pPr algn="ctr"/>
            <a:endParaRPr lang="ru-RU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6057" y="1321922"/>
            <a:ext cx="5317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школы и семьи предполагает: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семьи с целью выявления ее возможностей по воспитанию своих детей и детей класса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группировку семей по принципу возможности их нравственного потенциала для воспитания своего ребенка и детей класса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программы совместных действий педагога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жилищно-бытового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91" y="1321922"/>
            <a:ext cx="5506102" cy="3031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61" y="3133086"/>
            <a:ext cx="2517648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846" y="329959"/>
            <a:ext cx="9883640" cy="950201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сообществ по организации урочной, внеурочной и досуговой деятельности учащихся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5874" y="15304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организации  внеурочной и досуговой деятельности, организация экскурсий, походов, внеклассных мероприятий)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3" y="1280160"/>
            <a:ext cx="3614058" cy="1626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37" y="3030581"/>
            <a:ext cx="2410097" cy="3213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48" y="3058940"/>
            <a:ext cx="2410097" cy="3213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89" y="3087298"/>
            <a:ext cx="3156746" cy="31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833" y="212393"/>
            <a:ext cx="10837229" cy="1276773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Осуществление посредничества в кризисных ситуациях для семьи и ребенка, мобилизация потенциальных возможностей семьи, информирование родителей о правах несовершеннолетнего ребенка</a:t>
            </a:r>
            <a:r>
              <a:rPr lang="ru-RU" b="1" u="sng" dirty="0"/>
              <a:t>.</a:t>
            </a:r>
          </a:p>
          <a:p>
            <a:pPr algn="ctr"/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833" y="147883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тренингов для родителей педагогом-психологом.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семей, находящихся в кризисной ситуации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жестокого обращения с детьми половому воспитанию, укреплению семьи и брака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службы школьной медиации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примирения.\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странички педагогом-психологом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66" y="1296203"/>
            <a:ext cx="2494653" cy="5127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51" y="1700503"/>
            <a:ext cx="2777915" cy="39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6279" y="343022"/>
            <a:ext cx="10053457" cy="91312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семьей. Отслеживание динамики развития детско-родительских отношений. Изучение психологического микроклимата в семье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9495" y="1408358"/>
            <a:ext cx="619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 проводится следующая работа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детско-родительских отношений (по запросу), а также в соответствии с планами профилактической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«Семья на ладошке» с целью раннего выявления детского и семейного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неблагополучия.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детей и родителей о «телефонах доверия», а также о адресах и телефонах служб, способных оказать квалифицированную психологическую помощь при попадании в трудную жизненную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социально-психологического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тренингов с родителями и детьми, оказавшимися в сложной жизненной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школьной медиации и примирения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31" y="1400692"/>
            <a:ext cx="4956840" cy="268532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64403"/>
              </p:ext>
            </p:extLst>
          </p:nvPr>
        </p:nvGraphicFramePr>
        <p:xfrm>
          <a:off x="7104832" y="4452863"/>
          <a:ext cx="4956839" cy="170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257">
                  <a:extLst>
                    <a:ext uri="{9D8B030D-6E8A-4147-A177-3AD203B41FA5}">
                      <a16:colId xmlns:a16="http://schemas.microsoft.com/office/drawing/2014/main" xmlns="" val="1500049060"/>
                    </a:ext>
                  </a:extLst>
                </a:gridCol>
                <a:gridCol w="607612">
                  <a:extLst>
                    <a:ext uri="{9D8B030D-6E8A-4147-A177-3AD203B41FA5}">
                      <a16:colId xmlns:a16="http://schemas.microsoft.com/office/drawing/2014/main" xmlns="" val="1714522833"/>
                    </a:ext>
                  </a:extLst>
                </a:gridCol>
                <a:gridCol w="2660704">
                  <a:extLst>
                    <a:ext uri="{9D8B030D-6E8A-4147-A177-3AD203B41FA5}">
                      <a16:colId xmlns:a16="http://schemas.microsoft.com/office/drawing/2014/main" xmlns="" val="384511520"/>
                    </a:ext>
                  </a:extLst>
                </a:gridCol>
                <a:gridCol w="575633">
                  <a:extLst>
                    <a:ext uri="{9D8B030D-6E8A-4147-A177-3AD203B41FA5}">
                      <a16:colId xmlns:a16="http://schemas.microsoft.com/office/drawing/2014/main" xmlns="" val="1933303615"/>
                    </a:ext>
                  </a:extLst>
                </a:gridCol>
                <a:gridCol w="575633">
                  <a:extLst>
                    <a:ext uri="{9D8B030D-6E8A-4147-A177-3AD203B41FA5}">
                      <a16:colId xmlns:a16="http://schemas.microsoft.com/office/drawing/2014/main" xmlns="" val="2522739087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ОО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Явный рискогенный фактор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Латентная </a:t>
                      </a:r>
                      <a:r>
                        <a:rPr lang="ru-RU" sz="1000" u="none" strike="noStrike" dirty="0" err="1">
                          <a:effectLst/>
                        </a:rPr>
                        <a:t>рискогенность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Явный рискогенный фактор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Латентная рискогенность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extLst>
                  <a:ext uri="{0D108BD9-81ED-4DB2-BD59-A6C34878D82A}">
                    <a16:rowId xmlns:a16="http://schemas.microsoft.com/office/drawing/2014/main" xmlns="" val="1548864656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332 МОБУ СОШ №85 г. Сочи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К4028У13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extLst>
                  <a:ext uri="{0D108BD9-81ED-4DB2-BD59-A6C34878D82A}">
                    <a16:rowId xmlns:a16="http://schemas.microsoft.com/office/drawing/2014/main" xmlns="" val="1885606301"/>
                  </a:ext>
                </a:extLst>
              </a:tr>
              <a:tr h="8962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extLst>
                  <a:ext uri="{0D108BD9-81ED-4DB2-BD59-A6C34878D82A}">
                    <a16:rowId xmlns:a16="http://schemas.microsoft.com/office/drawing/2014/main" xmlns="" val="1447047927"/>
                  </a:ext>
                </a:extLst>
              </a:tr>
              <a:tr h="8962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extLst>
                  <a:ext uri="{0D108BD9-81ED-4DB2-BD59-A6C34878D82A}">
                    <a16:rowId xmlns:a16="http://schemas.microsoft.com/office/drawing/2014/main" xmlns="" val="29377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0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274" y="356085"/>
            <a:ext cx="10215155" cy="95547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директоре. Организация работы с неблагополучными семьями. Межведомственное взаимодействие по выявлению семейного неблагополучия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2481" y="2024335"/>
            <a:ext cx="42821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совещания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 при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директоре с предоставлением информации о проведенной профилактической работе и предстоящей, определение дальнейшей работы по организации работы с неблагополучными семьями.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987" y="1508488"/>
            <a:ext cx="2753970" cy="3894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957" y="1508489"/>
            <a:ext cx="2762410" cy="39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5446" y="212393"/>
            <a:ext cx="6400800" cy="194733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1189" y="1684330"/>
            <a:ext cx="9818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задача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организовать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семьями обучающихся, их родителями или законными представителями, направленную на совместное решение проблем личностного развития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42307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39" y="249382"/>
            <a:ext cx="11552171" cy="64192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средняя общеобразовательная школа № 85 г.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Авджяна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расположена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селе Сергей Поле Лазаревского района г. Сочи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-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учителя,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дополнительного образования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педагог-психолог, социальный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</a:t>
            </a:r>
          </a:p>
          <a:p>
            <a:pPr algn="just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школе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работают: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сельский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Сельская библиотека,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школьный спортивный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Ювента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волонтерский отряд «Добрые сердца»,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отряд ЮИД,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ЮНАРМИЯ,</a:t>
            </a:r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Дружина юных пожарных;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родительский патруль,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Секции и кружки дополнительного образования по направлениям «Вокал», «Хореография», «Самбо»,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Кружки дополнительного образования в рамках реализации проекта «Точка роста» по химии, физике и биологии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2022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527 обучающихся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30" y="138545"/>
            <a:ext cx="11555730" cy="6593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уровня вовлеченности родителей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школьную жизнь»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</a:t>
            </a:r>
            <a:r>
              <a:rPr lang="ru-RU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к участию в образовательной  деятельности своих детей и жизни школы.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Постепенная смена приоритетов от материальных к духовно-нравственным, осознание ценности качественного образования в родительской среде.</a:t>
            </a:r>
          </a:p>
          <a:p>
            <a:pPr lvl="0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информирования родителей о жизни школы через официальный сайт школы, страницу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сетях,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чаты.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качестве общественных наблюдателей в проведении внешних оценочных процедур.</a:t>
            </a:r>
          </a:p>
          <a:p>
            <a:pPr lvl="0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информационно-разъяснительной работы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участия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деятельности школы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378823"/>
            <a:ext cx="9039497" cy="8360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исание решений: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96" y="773762"/>
            <a:ext cx="11025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совместно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«Совета профилактики»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предотвращению правонарушений  подростков.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196" y="1315432"/>
            <a:ext cx="9862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 (лекториев, встреч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96" y="1617576"/>
            <a:ext cx="10829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Мониторинг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раздела воспитательных планов классных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«Работа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199" y="2155651"/>
            <a:ext cx="1111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удовлетворённости родителей качеством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1474" y="2693726"/>
            <a:ext cx="1111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 родителей о жизни школы через официальный сайт школы, страницу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чаты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474" y="3262238"/>
            <a:ext cx="1127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Привлечение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качестве общественных наблюдателей в проведении внешних оценочных процедур, ЕГЭ, ОГЭ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1474" y="3793517"/>
            <a:ext cx="1102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Посещения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дому, знакомство с родителями, родственниками, ближайшим социальным окружением семьи.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473" y="4349019"/>
            <a:ext cx="1102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Работа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сообществ по организации урочной, внеурочной и досуговой деятельности учащихся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1472" y="4880298"/>
            <a:ext cx="11364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Осуществление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посредничества в кризисных ситуациях для семьи и ребенка, мобилизация потенциальных возможностей семьи, информирование родителей о правах несовершеннолетнего ребенка.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1468" y="5475171"/>
            <a:ext cx="1136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Наблюдение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семьей. Отслеживание динамики развития детско-родительских отношений. Изучение психологического микроклимата в семье.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1468" y="6043683"/>
            <a:ext cx="11658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Совещание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директоре. Организация работы с неблагополучными семьями. Межведомственное взаимодействие по выявлению семейного неблагополучия</a:t>
            </a:r>
          </a:p>
        </p:txBody>
      </p:sp>
    </p:spTree>
    <p:extLst>
      <p:ext uri="{BB962C8B-B14F-4D97-AF65-F5344CB8AC3E}">
        <p14:creationId xmlns:p14="http://schemas.microsoft.com/office/powerpoint/2010/main" val="16126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9062" y="948988"/>
            <a:ext cx="10144897" cy="25472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5037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777" y="356083"/>
            <a:ext cx="9993086" cy="8587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совместно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«Совете профилактики»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предотвращению правонарушений  подростков.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198" y="1140538"/>
            <a:ext cx="5258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«Совете Профилактики»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постановки на ведомственный учет детей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Приглашение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«Совета Профилактики» родителей слабоуспевающих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успевающих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Разъяснительная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предупреждению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Поиск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путей решения проблемных вопросов.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2021 г. на учете состояло 3 обучающихся и 1 семья.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апрель 2022 г. в школе обучается 1 несовершеннолетний, состоящий на ведомственном учете,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состоящих на учете, нет.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899" y="1378378"/>
            <a:ext cx="2422705" cy="3416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050" y="1377583"/>
            <a:ext cx="2423269" cy="341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553" y="3868623"/>
            <a:ext cx="3280817" cy="2848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5803" y="4773564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!!!!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71568" y="5990148"/>
            <a:ext cx="786078" cy="4574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6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583" y="277708"/>
            <a:ext cx="9993086" cy="74119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 (лекториев, встреч)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142" y="912907"/>
            <a:ext cx="6635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общешкольные родительские собрания,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раза 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на которых обсуждаютс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нравственно-смыслового отношения школьников к собственному образованию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качества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жизни, учебных достижений и успехов детей в предпочитаемых ими видах деятельности;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классные родительские собрания (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11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классы), в тематике которых учитываются возрастные особенности детей, раскрывается накопленный опыт семейного воспитания: «Особенности подросткового возраста», «Лишь у счастливых родителей вырастают счастливые дети», «Азбука общения», «Семейные ценности» и т.д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 по теме «Воспитание здоровых детей», направленных на профилактику здорового образа жизни, правилам гигиены, профилактику употребления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алкоголизма.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3" y="1420734"/>
            <a:ext cx="4748011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5840" y="356084"/>
            <a:ext cx="10593977" cy="100245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раздела воспитательных планов классных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«Работа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6948" y="1221939"/>
            <a:ext cx="1053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или законными представителями школьников осуществляется для более эффективного достижения цели воспитания, которое обеспечивается согласованием позиций семьи и школы в данном вопросе.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6394" y="2145269"/>
            <a:ext cx="59109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индивидуальном уровне: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обращение к специалистам по запросу родителей для решения острых конфликтных ситуаций;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участие родителей в педагогических консилиумах, собираемых в случае возникновения острых проблем, связанных с обучением и воспитанием конкретного ребенка;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помощь со стороны родителей в подготовке и проведении общешкольных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внутриклассных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воспитательной направленности;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индивидуальное консультирование c целью координации воспитательных усилий педагогов и родителей.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49" y="2595611"/>
            <a:ext cx="5014249" cy="32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7538" y="421398"/>
            <a:ext cx="9896702" cy="96326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удовлетворённости родителей качеством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260" y="1384663"/>
            <a:ext cx="45738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мониторинга – определение уровня удовлетворенности предоставляемых образовательных услуг, а также повышение эффективности и качества учебно-воспитательного процесса в школе.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проводился на основании выборки, в состав которой входят родители (законные представители) обучающихся начальных классов, среднего звена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260" y="4800983"/>
            <a:ext cx="3796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анкетировании и опросе в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марте 2021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участвовало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–100 родителей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представителей), в марте 2022 г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участвовало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человек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3" y="1384663"/>
            <a:ext cx="671832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537</TotalTime>
  <Words>1230</Words>
  <Application>Microsoft Office PowerPoint</Application>
  <PresentationFormat>Произвольный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Презентация МОБУ СОШ № 85 г. Сочи  имени Авджяна Варткеса Вагановича-  участника проекта 500+  к совещанию 28.04.2022 г.</vt:lpstr>
      <vt:lpstr>Презентация PowerPoint</vt:lpstr>
      <vt:lpstr>Презентация PowerPoint</vt:lpstr>
      <vt:lpstr>описание решений: </vt:lpstr>
      <vt:lpstr>Описание результата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кейсу МОБУ СОШ № 85 г. Сочи  имени Авджяна Варткеса Вагановича- участника проекта 500+</dc:title>
  <dc:creator>Анжела Авджян</dc:creator>
  <cp:lastModifiedBy>Миронова Екатерина Владимировна</cp:lastModifiedBy>
  <cp:revision>59</cp:revision>
  <dcterms:created xsi:type="dcterms:W3CDTF">2021-12-04T09:13:11Z</dcterms:created>
  <dcterms:modified xsi:type="dcterms:W3CDTF">2022-04-28T07:55:41Z</dcterms:modified>
</cp:coreProperties>
</file>