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8" r:id="rId3"/>
    <p:sldId id="269" r:id="rId4"/>
    <p:sldId id="259" r:id="rId5"/>
    <p:sldId id="270" r:id="rId6"/>
    <p:sldId id="261" r:id="rId7"/>
    <p:sldId id="265" r:id="rId8"/>
    <p:sldId id="266" r:id="rId9"/>
    <p:sldId id="272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CB64-88BC-4838-9D29-8C861BF169CE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19453-277C-4834-952D-AB242AD82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9453-277C-4834-952D-AB242AD827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9453-277C-4834-952D-AB242AD827F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9453-277C-4834-952D-AB242AD827F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9453-277C-4834-952D-AB242AD827F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9453-277C-4834-952D-AB242AD827F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9453-277C-4834-952D-AB242AD827F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9453-277C-4834-952D-AB242AD827F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9453-277C-4834-952D-AB242AD827F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9453-277C-4834-952D-AB242AD827F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9453-277C-4834-952D-AB242AD827F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5155-6EE9-4BE4-A616-EF0036BDF78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223F-1CFD-4CDB-B1BF-D86AFC50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5155-6EE9-4BE4-A616-EF0036BDF78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223F-1CFD-4CDB-B1BF-D86AFC50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5155-6EE9-4BE4-A616-EF0036BDF78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223F-1CFD-4CDB-B1BF-D86AFC50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5155-6EE9-4BE4-A616-EF0036BDF78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223F-1CFD-4CDB-B1BF-D86AFC50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5155-6EE9-4BE4-A616-EF0036BDF78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223F-1CFD-4CDB-B1BF-D86AFC50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5155-6EE9-4BE4-A616-EF0036BDF78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223F-1CFD-4CDB-B1BF-D86AFC50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5155-6EE9-4BE4-A616-EF0036BDF78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223F-1CFD-4CDB-B1BF-D86AFC50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5155-6EE9-4BE4-A616-EF0036BDF78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223F-1CFD-4CDB-B1BF-D86AFC50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5155-6EE9-4BE4-A616-EF0036BDF78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223F-1CFD-4CDB-B1BF-D86AFC50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5155-6EE9-4BE4-A616-EF0036BDF78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223F-1CFD-4CDB-B1BF-D86AFC50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5155-6EE9-4BE4-A616-EF0036BDF78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223F-1CFD-4CDB-B1BF-D86AFC50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55155-6EE9-4BE4-A616-EF0036BDF78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4223F-1CFD-4CDB-B1BF-D86AFC50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16200000">
            <a:off x="1143000" y="-1143000"/>
            <a:ext cx="6858000" cy="9144000"/>
          </a:xfrm>
          <a:prstGeom prst="rect">
            <a:avLst/>
          </a:prstGeom>
          <a:ln w="12700">
            <a:solidFill>
              <a:srgbClr val="CC0099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632848" cy="1800200"/>
          </a:xfrm>
        </p:spPr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 Развиваем и приобщаем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общечеловеческим ценностям, используя   опыт работы педагогов наставников» 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28728" y="4643446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 учреждение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сад  №1 «Колокольчик»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5013176"/>
            <a:ext cx="7858180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 опыта работы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Овсянниковой Натальи Михайловны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 rot="16200000">
            <a:off x="1143001" y="-1143000"/>
            <a:ext cx="6858000" cy="91440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Спросим себя: а что бы мы хотели от наших вырастающих детей, какими мы хотели бы их видеть? Да пожалуй, пусть они и будут такими: участниками жизни, а не наблюдателями ее, и пусть у детей будут добрые глаза, и пусть они всегда  видят вокруг себя только добрые глаза, только добрые!» (С. Соловейчик.)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мы обратились к общечеловеческим педагогическим ценностям. Вспомнили нетрадиционные, а порой и забытые методики. Думаю, они пригодятся вам в работе.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rgbClr val="CC0099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2500330"/>
          </a:xfrm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Любой человек – наследник огромного богатства: общечеловеческого опыта, общечеловеческих ценностей. Но не каждый вступает во владение тем, что принадлежит ему по праву наследования. Надо еще суметь овладеть этими ценностями, суметь их освоить.</a:t>
            </a:r>
            <a:br>
              <a:rPr lang="ru-RU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прикоснемся к педагогическим ценностям, попытаемся вспомнить опыт наших коллег – </a:t>
            </a:r>
            <a:r>
              <a:rPr lang="ru-RU" sz="24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педагогови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свой собственный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3271838" cy="1781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00504"/>
            <a:ext cx="3000396" cy="19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071942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rgbClr val="CC0099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857232"/>
            <a:ext cx="6072230" cy="10001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«Треугольники»…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«Узнай по запаху»…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3248"/>
            <a:ext cx="4143404" cy="327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1482" t="16250" r="1483" b="12500"/>
          <a:stretch>
            <a:fillRect/>
          </a:stretch>
        </p:blipFill>
        <p:spPr bwMode="auto">
          <a:xfrm>
            <a:off x="571472" y="1857364"/>
            <a:ext cx="378997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rgbClr val="CC0099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</a:rPr>
              <a:t>  </a:t>
            </a:r>
            <a:endParaRPr lang="ru-RU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500043"/>
            <a:ext cx="6315092" cy="200026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1928802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Итальянский врач, психолог, педагог. Всю жизнь работала с детьми и на основе своих наблюдений и исследований разработала уникальный метод воспитания и обучения детей с 3 лет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1676400" cy="222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57224" y="3714752"/>
            <a:ext cx="7929618" cy="2571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Называла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чувства «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оротами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мир», «ключом к миру»В ее школах, садах не было уроков, занятий. Обучение и развитие ребенка построено на самостоятельной работе в специально подготовленной среде и основано на его внутренних интересах и потребностях. Каждый ребенок сам выбирает, чем и как ему заниматься.</a:t>
            </a:r>
            <a:r>
              <a:rPr lang="ru-RU" sz="2400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лишь наблюдает,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подсказывает, что – то объясняет.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педагогики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«Помоги мне сделать самому»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rgbClr val="CC0099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 «Раскрась матрешку».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0" y="1786731"/>
            <a:ext cx="66675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rgbClr val="CC0099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</a:rPr>
              <a:t>  </a:t>
            </a:r>
            <a:endParaRPr lang="ru-RU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714356"/>
            <a:ext cx="6400800" cy="785818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Леонид  Абрамович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Венгер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7148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571736" y="1571612"/>
            <a:ext cx="64008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Продолжатель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педагогики </a:t>
            </a:r>
            <a:r>
              <a:rPr kumimoji="0" lang="ru-RU" sz="32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Монтессори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крупный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теоретик в области генетической психологии.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00100" y="3143248"/>
            <a:ext cx="7715304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Вершина его творчества – создание целостной концепции умственного развития дошкольника, в которую органично вошли теория развития познавательных способностей и система диагностики умственного развития. 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00100" y="5286388"/>
            <a:ext cx="64008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основу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исследований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Венгера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легли понятия о сенсорных эталонах.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rgbClr val="CC0099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</a:rPr>
              <a:t>  </a:t>
            </a:r>
            <a:endParaRPr lang="ru-RU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548680"/>
            <a:ext cx="5688632" cy="139801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Рудольф Штайнер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8208912" cy="108012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Вальдорфские детские сады – это сообщество детей и взрослых.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6672"/>
            <a:ext cx="1928826" cy="228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779912" y="162880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(Вальдорфская педагогика) 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55576" y="2924944"/>
            <a:ext cx="821729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Приверженцы этого направления считают, что познание всегда начинается с живого восприятия мира.</a:t>
            </a:r>
          </a:p>
          <a:p>
            <a:pPr lvl="0" algn="just">
              <a:spcBef>
                <a:spcPct val="2000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Штайнеру, маленький ребенок – частица природы, и сама природа – это целый космос.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rgbClr val="CC0099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</a:rPr>
              <a:t>  </a:t>
            </a:r>
            <a:endParaRPr lang="ru-RU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Игорь Петрович Иванов.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0042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55776" y="1700808"/>
            <a:ext cx="6131024" cy="2880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Создана на технологической основе воспитания по коммунарской методике. Она так и называется – «коллективное творческое дело»</a:t>
            </a: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Коллективное – значит, решают коллективом; творческое – потому что пути решения творческие.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rot="16200000">
            <a:off x="1143000" y="-1143000"/>
            <a:ext cx="6858000" cy="914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rgbClr val="CC0099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Операция «Подарок»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page0_blog_entry72_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643050"/>
            <a:ext cx="4929222" cy="4621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455</Words>
  <Application>Microsoft Office PowerPoint</Application>
  <PresentationFormat>Экран (4:3)</PresentationFormat>
  <Paragraphs>57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Любой человек – наследник огромного богатства: общечеловеческого опыта, общечеловеческих ценностей. Но не каждый вступает во владение тем, что принадлежит ему по праву наследования. Надо еще суметь овладеть этими ценностями, суметь их освоить. Сегодня мы прикоснемся к педагогическим ценностям, попытаемся вспомнить опыт наших коллег – педагогови свой собственный.  </vt:lpstr>
      <vt:lpstr>Слайд 3</vt:lpstr>
      <vt:lpstr>  Мария Монтессори</vt:lpstr>
      <vt:lpstr>Игра  «Раскрась матрешку».</vt:lpstr>
      <vt:lpstr>Слайд 6</vt:lpstr>
      <vt:lpstr>Рудольф Штайнер</vt:lpstr>
      <vt:lpstr>Игорь Петрович Иванов.</vt:lpstr>
      <vt:lpstr>Операция «Подарок»</vt:lpstr>
      <vt:lpstr>Сегодня мы обратились к общечеловеческим педагогическим ценностям. Вспомнили нетрадиционные, а порой и забытые методики. Думаю, они пригодятся вам в работе.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 </dc:title>
  <dc:creator>Ок</dc:creator>
  <cp:lastModifiedBy>123</cp:lastModifiedBy>
  <cp:revision>141</cp:revision>
  <dcterms:created xsi:type="dcterms:W3CDTF">2011-10-08T14:14:44Z</dcterms:created>
  <dcterms:modified xsi:type="dcterms:W3CDTF">2022-03-13T11:22:51Z</dcterms:modified>
</cp:coreProperties>
</file>