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78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084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93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56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6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499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5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25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4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7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0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7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B723-95DB-435C-B441-A2886BFAFCEA}" type="datetimeFigureOut">
              <a:rPr lang="ru-RU" smtClean="0"/>
              <a:t>28.04.2022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9EB8D0-2B05-4CBD-92FB-C2D25D002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4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qrcod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82600"/>
            <a:ext cx="7766936" cy="340313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Внедрение инновационных инструментов в образовательный процесс на уроках истории и обществознания.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Автор: учитель истории МБОУ СОШ №13 г. Приморско-Ахтарска</a:t>
            </a:r>
          </a:p>
          <a:p>
            <a:r>
              <a:rPr lang="ru-RU" dirty="0" err="1" smtClean="0"/>
              <a:t>Бигдаш</a:t>
            </a:r>
            <a:r>
              <a:rPr lang="ru-RU" dirty="0" smtClean="0"/>
              <a:t> Надежда Ивановна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80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Петр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7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700" y="2071687"/>
            <a:ext cx="3788569" cy="37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7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42966" cy="5511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+компьютерных </a:t>
            </a:r>
            <a:r>
              <a:rPr lang="ru-RU" dirty="0"/>
              <a:t>технологий:</a:t>
            </a:r>
            <a:br>
              <a:rPr lang="ru-RU" dirty="0"/>
            </a:br>
            <a:r>
              <a:rPr lang="ru-RU" dirty="0" smtClean="0"/>
              <a:t>1- неотъемлемая  часть </a:t>
            </a:r>
            <a:r>
              <a:rPr lang="ru-RU" dirty="0"/>
              <a:t>жизни современного человека</a:t>
            </a:r>
            <a:br>
              <a:rPr lang="ru-RU" dirty="0"/>
            </a:br>
            <a:r>
              <a:rPr lang="ru-RU" dirty="0"/>
              <a:t>2- активное использование в процессе обучения</a:t>
            </a:r>
            <a:br>
              <a:rPr lang="ru-RU" dirty="0"/>
            </a:br>
            <a:r>
              <a:rPr lang="ru-RU" dirty="0"/>
              <a:t>3- </a:t>
            </a:r>
            <a:r>
              <a:rPr lang="ru-RU" dirty="0" smtClean="0"/>
              <a:t>доступный способ </a:t>
            </a:r>
            <a:r>
              <a:rPr lang="ru-RU" dirty="0"/>
              <a:t>получения и обработки информации</a:t>
            </a:r>
            <a:br>
              <a:rPr lang="ru-RU" dirty="0"/>
            </a:br>
            <a:r>
              <a:rPr lang="ru-RU" dirty="0"/>
              <a:t>4-  контроля за усвоением материала урока.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433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Стратегические принципы, необходимые для реализации </a:t>
            </a:r>
            <a:r>
              <a:rPr lang="ru-RU" dirty="0" smtClean="0"/>
              <a:t>обучения: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117600" y="2082800"/>
            <a:ext cx="863600" cy="9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3136900"/>
            <a:ext cx="3581400" cy="124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	информационное обеспечение учителей;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470400" y="1752600"/>
            <a:ext cx="76200" cy="2984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476500" y="4927600"/>
            <a:ext cx="5384800" cy="132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современным оборудованием и наличие инфраструктуры школы в целом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27700" y="1663700"/>
            <a:ext cx="711200" cy="116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35600" y="2984500"/>
            <a:ext cx="4013200" cy="1263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наличие высокого уровня знаний, умений и навыков в компьютерных технологиях и информационных онлайн источниках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6070600" y="1498600"/>
            <a:ext cx="1303866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442200" y="1257300"/>
            <a:ext cx="3213100" cy="1352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отражение полученных результатов экспериментального обучения в общедоступных онлайн источниках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8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платформа </a:t>
            </a:r>
            <a:r>
              <a:rPr lang="ru-RU" dirty="0" err="1"/>
              <a:t>Skysmart</a:t>
            </a:r>
            <a:r>
              <a:rPr lang="ru-RU" dirty="0"/>
              <a:t> Класс (рабочая тетрадь) в дистанционном обучении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930400"/>
            <a:ext cx="91947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Возможные бонусы учителю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5500" y="1587500"/>
            <a:ext cx="7772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платформа </a:t>
            </a:r>
            <a:r>
              <a:rPr lang="ru-RU" dirty="0" err="1"/>
              <a:t>Online</a:t>
            </a:r>
            <a:r>
              <a:rPr lang="ru-RU" dirty="0"/>
              <a:t> </a:t>
            </a:r>
            <a:r>
              <a:rPr lang="ru-RU" dirty="0" err="1"/>
              <a:t>Test</a:t>
            </a:r>
            <a:r>
              <a:rPr lang="ru-RU" dirty="0"/>
              <a:t> </a:t>
            </a:r>
            <a:r>
              <a:rPr lang="ru-RU" dirty="0" err="1"/>
              <a:t>Pad</a:t>
            </a:r>
            <a:r>
              <a:rPr lang="ru-RU" dirty="0"/>
              <a:t>- составление кроссвордов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34" y="1877520"/>
            <a:ext cx="5469466" cy="4586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800" y="1877519"/>
            <a:ext cx="5727700" cy="45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9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по созданию </a:t>
            </a:r>
            <a:r>
              <a:rPr lang="en-US" dirty="0" smtClean="0"/>
              <a:t>QR </a:t>
            </a:r>
            <a:r>
              <a:rPr lang="ru-RU" dirty="0" smtClean="0"/>
              <a:t>коды в работе учителя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+ можно закодировать любую информацию – текстовую и визуальную; использовать можно везде – на уроках и во внеурочной деятельности.</a:t>
            </a:r>
            <a:endParaRPr lang="ru-RU" dirty="0"/>
          </a:p>
          <a:p>
            <a:r>
              <a:rPr lang="ru-RU" dirty="0" smtClean="0"/>
              <a:t>Перечень бесплатных сайтов: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qrcod.ru</a:t>
            </a:r>
            <a:endParaRPr lang="en-US" dirty="0"/>
          </a:p>
          <a:p>
            <a:r>
              <a:rPr lang="en-US" dirty="0"/>
              <a:t>http://qrcoder.ru</a:t>
            </a:r>
          </a:p>
          <a:p>
            <a:r>
              <a:rPr lang="en-US" dirty="0"/>
              <a:t>http://www.qrcc.ru/generator.php</a:t>
            </a:r>
          </a:p>
          <a:p>
            <a:r>
              <a:rPr lang="en-US" dirty="0"/>
              <a:t>https://www.stqr.ru/generator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12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создать QR код, при сканировании которого откроется текст </a:t>
            </a:r>
            <a:r>
              <a:rPr lang="ru-RU" dirty="0" err="1"/>
              <a:t>задания:Открываем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сайт</a:t>
            </a:r>
            <a:r>
              <a:rPr lang="ru-RU" dirty="0"/>
              <a:t> h ttps://qrcod.ru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584334"/>
            <a:ext cx="898018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8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создать QR код, при сканировании которого откроется текст задания: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34" y="2211388"/>
            <a:ext cx="752256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0420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161</Words>
  <Application>Microsoft Office PowerPoint</Application>
  <PresentationFormat>Широкоэкранный</PresentationFormat>
  <Paragraphs>25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Грань</vt:lpstr>
      <vt:lpstr>Внедрение инновационных инструментов в образовательный процесс на уроках истории и обществознания.</vt:lpstr>
      <vt:lpstr>+компьютерных технологий: 1- неотъемлемая  часть жизни современного человека 2- активное использование в процессе обучения 3- доступный способ получения и обработки информации 4-  контроля за усвоением материала урока. </vt:lpstr>
      <vt:lpstr> Стратегические принципы, необходимые для реализации обучения:</vt:lpstr>
      <vt:lpstr>платформа Skysmart Класс (рабочая тетрадь) в дистанционном обучении</vt:lpstr>
      <vt:lpstr>Возможные бонусы учителю</vt:lpstr>
      <vt:lpstr>платформа Online Test Pad- составление кроссвордов</vt:lpstr>
      <vt:lpstr>Сервисы по созданию QR коды в работе учителя</vt:lpstr>
      <vt:lpstr>Как создать QR код, при сканировании которого откроется текст задания:Открываем </vt:lpstr>
      <vt:lpstr>Как создать QR код, при сканировании которого откроется текст задания:</vt:lpstr>
      <vt:lpstr>Петр I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инновационных инструментов в образовательный процесс на уроках истории и обществознания.</dc:title>
  <dc:creator>Учетная запись Майкрософт</dc:creator>
  <cp:lastModifiedBy>Учетная запись Майкрософт</cp:lastModifiedBy>
  <cp:revision>7</cp:revision>
  <dcterms:created xsi:type="dcterms:W3CDTF">2022-04-28T16:02:31Z</dcterms:created>
  <dcterms:modified xsi:type="dcterms:W3CDTF">2022-04-28T18:43:08Z</dcterms:modified>
</cp:coreProperties>
</file>