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9B5-67FB-4A95-8603-66F2CD560296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1196753"/>
            <a:ext cx="6768752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err="1">
                <a:solidFill>
                  <a:srgbClr val="66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Синквейн</a:t>
            </a:r>
            <a:r>
              <a:rPr lang="ru-RU" sz="3200" b="1" dirty="0">
                <a:solidFill>
                  <a:srgbClr val="66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b="1" dirty="0" smtClean="0">
              <a:solidFill>
                <a:srgbClr val="6633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3200" b="1" dirty="0">
                <a:solidFill>
                  <a:srgbClr val="66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средство творческой выразительности на уроках русского языка и литературы</a:t>
            </a:r>
            <a:endParaRPr lang="ru-RU" sz="3200" dirty="0">
              <a:solidFill>
                <a:srgbClr val="66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1199" y="4293096"/>
            <a:ext cx="4240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Сидоренко Яна Борисовна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8640"/>
            <a:ext cx="6361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1072" y="1111970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«</a:t>
            </a:r>
            <a:r>
              <a:rPr lang="ru-RU" sz="3200" b="1" dirty="0" err="1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32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происходит от французского слова «пять» и означает «стихотворение, состоящее из пяти строк»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01768" y="2924945"/>
            <a:ext cx="7946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Синквейн</a:t>
            </a:r>
            <a:r>
              <a:rPr lang="ru-RU" sz="2800" b="1" dirty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быстрый и мощный результат для рефлексии, синтеза и обобщения понятий и информации. Он учит детей осмысленно </a:t>
            </a:r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определять </a:t>
            </a:r>
            <a:r>
              <a:rPr lang="ru-RU" sz="2800" b="1" dirty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своё отношение к рассматриваемой проблеме, используя </a:t>
            </a:r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ограниченное количество строк.</a:t>
            </a:r>
            <a:endParaRPr lang="ru-RU" sz="2800" b="1" dirty="0">
              <a:solidFill>
                <a:srgbClr val="6633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748" y="188640"/>
            <a:ext cx="77668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написания </a:t>
            </a:r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синквейна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1534145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63300"/>
                </a:solidFill>
              </a:rPr>
              <a:t>Форма </a:t>
            </a:r>
            <a:r>
              <a:rPr lang="ru-RU" sz="3200" b="1" dirty="0" err="1" smtClean="0">
                <a:solidFill>
                  <a:srgbClr val="663300"/>
                </a:solidFill>
              </a:rPr>
              <a:t>синквейна</a:t>
            </a:r>
            <a:r>
              <a:rPr lang="ru-RU" sz="3200" b="1" dirty="0" smtClean="0">
                <a:solidFill>
                  <a:srgbClr val="663300"/>
                </a:solidFill>
              </a:rPr>
              <a:t> напоминает ёлочку</a:t>
            </a:r>
            <a:r>
              <a:rPr lang="ru-RU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r>
              <a:rPr lang="ru-RU" sz="3200" dirty="0" smtClean="0"/>
              <a:t>     </a:t>
            </a:r>
            <a:endParaRPr lang="ru-RU" sz="32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444208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24128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64088" y="5517232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394531" y="321297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106499" y="378904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54571" y="378904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114611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94531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746459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386419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34491" y="4941168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547664" y="3212976"/>
            <a:ext cx="2160240" cy="285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2 слова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002060"/>
                </a:solidFill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1 слово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uiExpand="1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856" y="188640"/>
            <a:ext cx="76565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пишется в каждой строке?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323528" y="1556792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323528" y="2492896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323528" y="3501008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23528" y="4509120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23528" y="5517232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6288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6369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6258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5811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5892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411760" y="1412776"/>
            <a:ext cx="6408712" cy="72008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411760" y="2420888"/>
            <a:ext cx="6408712" cy="720080"/>
          </a:xfrm>
          <a:prstGeom prst="wedgeRectCallout">
            <a:avLst>
              <a:gd name="adj1" fmla="val -54990"/>
              <a:gd name="adj2" fmla="val 477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411760" y="3429000"/>
            <a:ext cx="6408712" cy="72008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2411760" y="4509120"/>
            <a:ext cx="6408712" cy="720080"/>
          </a:xfrm>
          <a:prstGeom prst="wedgeRectCallout">
            <a:avLst>
              <a:gd name="adj1" fmla="val -55206"/>
              <a:gd name="adj2" fmla="val 1247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2411760" y="5589240"/>
            <a:ext cx="5184576" cy="720080"/>
          </a:xfrm>
          <a:prstGeom prst="wedgeRectCallout">
            <a:avLst>
              <a:gd name="adj1" fmla="val -57395"/>
              <a:gd name="adj2" fmla="val -484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339752" y="134076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– заголовок. Это существительное или местоимение. (Кто? Что?)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234888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прилагательные. (Какой? Какая? Какое? Какие?)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335699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глаголы. (Что делает? Что делают?)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1760" y="443711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фраза, в которой выражается личное  мнение к предмету разговора.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55172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Вывод, итог. Это существительное. (Кто? Что?)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788" y="188640"/>
            <a:ext cx="820570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сочиняют </a:t>
            </a:r>
            <a:r>
              <a:rPr lang="ru-RU" sz="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синквейны</a:t>
            </a:r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ru-RU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933056"/>
            <a:ext cx="5832648" cy="26161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Чудесная, красивая.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Наступила, раскрасила, согрела.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Саврасов показал красоту весны.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Пейзаж.</a:t>
            </a:r>
          </a:p>
          <a:p>
            <a:pPr lvl="0" algn="r"/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Колтунов Георгий, 5 класс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5816" y="1050414"/>
            <a:ext cx="6113392" cy="2616101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Теплая, весёлая.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Раскрасила, пришла, согрела.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Саврасов показал прилет грачей.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</a:t>
            </a:r>
          </a:p>
          <a:p>
            <a:pPr algn="r"/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Матерновский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Михаил, 5 класс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319267"/>
            <a:ext cx="23042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Составление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картине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А.К.Саврасова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«Грачи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прилетели»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788" y="188640"/>
            <a:ext cx="820570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сочиняют </a:t>
            </a:r>
            <a:r>
              <a:rPr lang="ru-RU" sz="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синквейны</a:t>
            </a:r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ru-RU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3933056"/>
            <a:ext cx="7344816" cy="26161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Танкист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Смелый, отважный.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Защитил, раздавил, похвалил.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Понял мальчишку, спас родную землю.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Герой.</a:t>
            </a:r>
          </a:p>
          <a:p>
            <a:pPr lvl="0" algn="r"/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Коцюба Иван, 5 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9088" y="1151007"/>
            <a:ext cx="6257408" cy="2616101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Нефед</a:t>
            </a:r>
          </a:p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Добрый,  сострадательный.</a:t>
            </a:r>
          </a:p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Пожалел, ушел, спас.</a:t>
            </a:r>
          </a:p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Пожертвовал собой ради ребенка.</a:t>
            </a:r>
          </a:p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Герой.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Самсонова Злата, 5 класс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83685"/>
            <a:ext cx="258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И.А.Бунин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«Лапти»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90" y="3035424"/>
            <a:ext cx="28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А.Т. Твардовский </a:t>
            </a: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«Рассказ танкиста»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1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788" y="188640"/>
            <a:ext cx="820570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сочиняют </a:t>
            </a:r>
            <a:r>
              <a:rPr lang="ru-RU" sz="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синквейны</a:t>
            </a:r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ru-RU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1352" y="1196752"/>
            <a:ext cx="5832648" cy="26161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Данко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Смелый, красивый.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Жалел, спасал, погиб.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Красивые-всегда смелы.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Подвиг.</a:t>
            </a:r>
          </a:p>
          <a:p>
            <a:pPr lvl="0" algn="r"/>
            <a:r>
              <a:rPr lang="ru-RU" sz="2400" dirty="0" smtClean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Сидоренко Кристина , 7 </a:t>
            </a:r>
            <a:r>
              <a:rPr lang="ru-RU" sz="2400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648" y="4050289"/>
            <a:ext cx="6257408" cy="2616101"/>
          </a:xfrm>
          <a:prstGeom prst="rect">
            <a:avLst/>
          </a:prstGeom>
          <a:solidFill>
            <a:srgbClr val="FFFF66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Фотография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Старая,  дорогая.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Хранить, беречь, помнить.</a:t>
            </a:r>
          </a:p>
          <a:p>
            <a:pPr algn="ctr"/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Фотография– это летопись народа</a:t>
            </a:r>
            <a:r>
              <a:rPr lang="ru-RU" sz="2800" b="1" dirty="0" smtClean="0">
                <a:solidFill>
                  <a:srgbClr val="66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Память.</a:t>
            </a:r>
          </a:p>
          <a:p>
            <a:pPr algn="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Зуева Анна, 8 класс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226" y="1281931"/>
            <a:ext cx="27746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М.Горький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«Легенда о Данко»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648" y="2737510"/>
            <a:ext cx="302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В.П.Астафьев</a:t>
            </a: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«Фотография, на которой меня нет»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5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theme/theme1.xml><?xml version="1.0" encoding="utf-8"?>
<a:theme xmlns:a="http://schemas.openxmlformats.org/drawingml/2006/main" name="4-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4-10</Template>
  <TotalTime>190</TotalTime>
  <Words>365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4-10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Коровина</dc:creator>
  <dc:description>http://aida.ucoz.ru</dc:description>
  <cp:lastModifiedBy>1</cp:lastModifiedBy>
  <cp:revision>25</cp:revision>
  <dcterms:created xsi:type="dcterms:W3CDTF">2012-02-01T19:40:36Z</dcterms:created>
  <dcterms:modified xsi:type="dcterms:W3CDTF">2022-05-04T19:00:11Z</dcterms:modified>
</cp:coreProperties>
</file>