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7E74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60720-FE27-49A8-938E-354604635E7D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173B9-FDBF-45F7-8E13-48CE13100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3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04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978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802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11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635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18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30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57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78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69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309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EC8AD-282A-469E-9F30-39E0B4800FEF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48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107093" y="79003"/>
            <a:ext cx="601362" cy="6157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6966" y="0"/>
            <a:ext cx="867784" cy="788895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77546" y="159101"/>
            <a:ext cx="10979420" cy="405276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Мониторинг размещения документов 1-го этапа в ИС МЭДК</a:t>
            </a:r>
            <a:b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(24.05.2022 г.) 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 flipV="1">
            <a:off x="767738" y="655749"/>
            <a:ext cx="9795074" cy="69107"/>
            <a:chOff x="1" y="4450235"/>
            <a:chExt cx="15983746" cy="135580"/>
          </a:xfrm>
        </p:grpSpPr>
        <p:sp>
          <p:nvSpPr>
            <p:cNvPr id="8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1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767738" y="1838905"/>
            <a:ext cx="5896674" cy="258532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Документы в МЭДК не размещены в полном объёме: </a:t>
            </a:r>
          </a:p>
          <a:p>
            <a:pPr algn="ctr"/>
            <a:r>
              <a:rPr lang="ru-RU" dirty="0" smtClean="0"/>
              <a:t>Абинский </a:t>
            </a:r>
            <a:r>
              <a:rPr lang="ru-RU" dirty="0"/>
              <a:t>район (ООШ № 21)</a:t>
            </a:r>
          </a:p>
          <a:p>
            <a:pPr algn="ctr"/>
            <a:r>
              <a:rPr lang="ru-RU" dirty="0"/>
              <a:t>Апшеронский район (ООШ № 23, 33)</a:t>
            </a:r>
          </a:p>
          <a:p>
            <a:pPr algn="ctr"/>
            <a:r>
              <a:rPr lang="ru-RU" smtClean="0"/>
              <a:t>Красноармейский </a:t>
            </a:r>
            <a:r>
              <a:rPr lang="ru-RU" dirty="0"/>
              <a:t>район (СОШ № 19)</a:t>
            </a:r>
          </a:p>
          <a:p>
            <a:pPr algn="ctr"/>
            <a:r>
              <a:rPr lang="ru-RU" dirty="0" err="1"/>
              <a:t>Отрадненский</a:t>
            </a:r>
            <a:r>
              <a:rPr lang="ru-RU" dirty="0"/>
              <a:t> район (СОШ № 4, СОШ № 6, СОШ № 12)</a:t>
            </a:r>
          </a:p>
          <a:p>
            <a:pPr algn="ctr"/>
            <a:r>
              <a:rPr lang="ru-RU" dirty="0"/>
              <a:t>Тбилисский район (СОШ № 1, СОШ № 5,</a:t>
            </a:r>
          </a:p>
          <a:p>
            <a:pPr algn="ctr"/>
            <a:r>
              <a:rPr lang="ru-RU" dirty="0"/>
              <a:t>СОШ № 6, СОШ № 4, СОШ № 28</a:t>
            </a:r>
            <a:r>
              <a:rPr lang="ru-RU" dirty="0" smtClean="0"/>
              <a:t>)</a:t>
            </a:r>
            <a:endParaRPr lang="en-US" dirty="0" smtClean="0"/>
          </a:p>
          <a:p>
            <a:pPr algn="ctr"/>
            <a:r>
              <a:rPr lang="ru-RU" dirty="0" smtClean="0"/>
              <a:t>Туапсинский район (СОШ № 20, СОШ № 25, СОШ № 33)</a:t>
            </a:r>
          </a:p>
          <a:p>
            <a:pPr algn="ctr"/>
            <a:r>
              <a:rPr lang="ru-RU" dirty="0" err="1" smtClean="0"/>
              <a:t>Щербиновский</a:t>
            </a:r>
            <a:r>
              <a:rPr lang="ru-RU" dirty="0" smtClean="0"/>
              <a:t> район (СОШ № 12)	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628366" y="1838905"/>
            <a:ext cx="3370060" cy="25853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Мониторинг проведен позже установленного срока</a:t>
            </a:r>
            <a:r>
              <a:rPr lang="en-US" b="1" dirty="0" smtClean="0"/>
              <a:t>:</a:t>
            </a:r>
            <a:endParaRPr lang="ru-RU" b="1" dirty="0" smtClean="0"/>
          </a:p>
          <a:p>
            <a:pPr algn="ctr"/>
            <a:r>
              <a:rPr lang="ru-RU" dirty="0" smtClean="0"/>
              <a:t>Абинский район</a:t>
            </a:r>
          </a:p>
          <a:p>
            <a:pPr algn="ctr"/>
            <a:r>
              <a:rPr lang="ru-RU" dirty="0" err="1" smtClean="0"/>
              <a:t>Выселковский</a:t>
            </a:r>
            <a:r>
              <a:rPr lang="ru-RU" dirty="0" smtClean="0"/>
              <a:t> район</a:t>
            </a:r>
          </a:p>
          <a:p>
            <a:pPr algn="ctr"/>
            <a:r>
              <a:rPr lang="ru-RU" dirty="0" smtClean="0"/>
              <a:t>Динской район</a:t>
            </a:r>
          </a:p>
          <a:p>
            <a:pPr algn="ctr"/>
            <a:r>
              <a:rPr lang="ru-RU" dirty="0" err="1" smtClean="0"/>
              <a:t>Кореновский</a:t>
            </a:r>
            <a:r>
              <a:rPr lang="ru-RU" dirty="0" smtClean="0"/>
              <a:t> район</a:t>
            </a:r>
          </a:p>
          <a:p>
            <a:pPr algn="ctr"/>
            <a:r>
              <a:rPr lang="ru-RU" dirty="0" smtClean="0"/>
              <a:t>Крыловский район</a:t>
            </a:r>
          </a:p>
          <a:p>
            <a:pPr algn="ctr"/>
            <a:r>
              <a:rPr lang="ru-RU" dirty="0" err="1" smtClean="0"/>
              <a:t>Приморско-Ахтарский</a:t>
            </a:r>
            <a:r>
              <a:rPr lang="ru-RU" dirty="0" smtClean="0"/>
              <a:t> район</a:t>
            </a:r>
          </a:p>
          <a:p>
            <a:pPr algn="ctr"/>
            <a:r>
              <a:rPr lang="ru-RU" dirty="0" err="1" smtClean="0"/>
              <a:t>Щербиновский</a:t>
            </a:r>
            <a:r>
              <a:rPr lang="ru-RU" dirty="0" smtClean="0"/>
              <a:t> район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56745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1879</TotalTime>
  <Words>120</Words>
  <Application>Microsoft Office PowerPoint</Application>
  <PresentationFormat>Широкоэкранный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Мониторинг размещения документов 1-го этапа в ИС МЭДК  (24.05.2022 г.)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154</cp:revision>
  <cp:lastPrinted>2022-06-01T09:13:37Z</cp:lastPrinted>
  <dcterms:created xsi:type="dcterms:W3CDTF">2021-09-28T10:01:15Z</dcterms:created>
  <dcterms:modified xsi:type="dcterms:W3CDTF">2022-06-08T12:33:06Z</dcterms:modified>
</cp:coreProperties>
</file>