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0"/>
  </p:notesMasterIdLst>
  <p:sldIdLst>
    <p:sldId id="256" r:id="rId2"/>
    <p:sldId id="258" r:id="rId3"/>
    <p:sldId id="259" r:id="rId4"/>
    <p:sldId id="268" r:id="rId5"/>
    <p:sldId id="267" r:id="rId6"/>
    <p:sldId id="265" r:id="rId7"/>
    <p:sldId id="263" r:id="rId8"/>
    <p:sldId id="266" r:id="rId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205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F49BF-0F06-4CB2-9EDA-AA652D403C90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7C200-4C4B-4C4C-90A8-93FAA0572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540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7C200-4C4B-4C4C-90A8-93FAA05722F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941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3C2470-2ACD-4C37-9906-32298287BAE7}" type="datetimeFigureOut">
              <a:rPr lang="ru-RU" smtClean="0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CE2976-A186-4980-B157-89B3B3DC66F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144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7087AE-2089-47E7-9D9D-DC24D110BEEC}" type="datetimeFigureOut">
              <a:rPr lang="ru-RU" smtClean="0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8CE53-ECB7-44C8-91CE-201C53F4F68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9458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AEB9E8-7BED-45B3-9A5C-A1D5516F65BD}" type="datetimeFigureOut">
              <a:rPr lang="ru-RU" smtClean="0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AD930-A936-40D0-B346-8B3EEE69F7A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255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24022-A330-45EF-A7CB-F7C6A36451B6}" type="datetimeFigureOut">
              <a:rPr lang="ru-RU" smtClean="0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C4AD0-8B95-473E-8F0B-7AE0542DCCF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282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E5D32D-E456-48A9-8D68-55B78DB08323}" type="datetimeFigureOut">
              <a:rPr lang="ru-RU" smtClean="0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80EC2-6A6B-4FBC-ACD9-1E77189400C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154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E0C48D-D1B1-4C3D-B5DC-FE84F35FC0B9}" type="datetimeFigureOut">
              <a:rPr lang="ru-RU" smtClean="0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F1865-9790-4E0D-B82F-497D2907E0A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36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A174BB-38EB-4C15-B2BF-1271157DB1B3}" type="datetimeFigureOut">
              <a:rPr lang="ru-RU" smtClean="0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59A8C-3A1D-46C4-B5F5-0F20AAB19AB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1996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432E09-CDBB-4D89-A492-0BE9A930DE61}" type="datetimeFigureOut">
              <a:rPr lang="ru-RU" smtClean="0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D3790-AAC9-459C-8053-80E954F443C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3232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208F90-3734-45B6-BBF5-8729DF304B56}" type="datetimeFigureOut">
              <a:rPr lang="ru-RU" smtClean="0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AEE4C-6218-4644-A304-5CFEDC49668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5675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532803-5370-4773-B8A0-08CCC5AE726F}" type="datetimeFigureOut">
              <a:rPr lang="ru-RU" smtClean="0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2A3E6-FB29-4B6C-B594-A93AECCF77B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6270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7D5D59-F62B-4BCA-A83B-3E1E3B6793C1}" type="datetimeFigureOut">
              <a:rPr lang="ru-RU" smtClean="0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50AA4-FA76-4200-B2B1-0D56D6F19D5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0443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9CC43ED-C3AB-48B3-9DA7-35405D28BA1C}" type="datetimeFigureOut">
              <a:rPr lang="ru-RU" smtClean="0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58B7049-018F-475D-885C-64D9D1EBE6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824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7BC20AC-3490-4C52-BA9E-FF3C935B27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4"/>
          <a:stretch/>
        </p:blipFill>
        <p:spPr>
          <a:xfrm>
            <a:off x="35496" y="0"/>
            <a:ext cx="9108504" cy="68691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96552" y="3539996"/>
            <a:ext cx="8628112" cy="1470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позитивной динамики по риску – «Недостаточная предметная и методическая компетентность учителей»</a:t>
            </a:r>
            <a:br>
              <a:rPr lang="ru-RU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5298637"/>
            <a:ext cx="7134026" cy="232886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Шилов Сергей Викторович,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МОБУ СОШ № 9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 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И.Ф.Константинова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г.Лабинска</a:t>
            </a:r>
            <a:endPara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эмблем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25887" y="260649"/>
            <a:ext cx="1385494" cy="1512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2572" y="4090383"/>
            <a:ext cx="7380312" cy="2767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7BC20AC-3490-4C52-BA9E-FF3C935B2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4"/>
          <a:stretch/>
        </p:blipFill>
        <p:spPr>
          <a:xfrm>
            <a:off x="0" y="-11133"/>
            <a:ext cx="9108504" cy="6869133"/>
          </a:xfrm>
          <a:prstGeom prst="rect">
            <a:avLst/>
          </a:prstGeom>
        </p:spPr>
      </p:pic>
      <p:sp>
        <p:nvSpPr>
          <p:cNvPr id="3075" name="Содержимое 2"/>
          <p:cNvSpPr>
            <a:spLocks noGrp="1"/>
          </p:cNvSpPr>
          <p:nvPr>
            <p:ph type="title"/>
          </p:nvPr>
        </p:nvSpPr>
        <p:spPr>
          <a:xfrm>
            <a:off x="-451856" y="629817"/>
            <a:ext cx="82296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Клуб молодых учителей	</a:t>
            </a:r>
            <a:br>
              <a:rPr lang="ru-RU" sz="3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и их наставников  «Коллеги»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2143125"/>
            <a:ext cx="8472487" cy="452596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Цели клуба: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формирование и совершенствование профессиональных навыков учителя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Задачи клуба:</a:t>
            </a:r>
          </a:p>
          <a:p>
            <a:pPr algn="just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приобретение ими практических навыков, необходимых для педагогической работы в рамках занимаемой должности;</a:t>
            </a:r>
          </a:p>
          <a:p>
            <a:pPr algn="just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приобретение и совершенствование педагогических навыков воспитательной работы с детьми;</a:t>
            </a:r>
          </a:p>
          <a:p>
            <a:pPr algn="just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 передового педагогического опыта, освоение эффективных технологий, методов, приёмов, активных форм, использование цифровых образовательных ресурсов, внедрение их в практику работы;</a:t>
            </a:r>
          </a:p>
          <a:p>
            <a:pPr algn="just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выявление деловых качеств молодого специалиста в целях наиболее рационального использования его возможностей в учебно-воспитательном процессе.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</p:txBody>
      </p:sp>
      <p:pic>
        <p:nvPicPr>
          <p:cNvPr id="8" name="Рисунок 7" descr="эмбле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5887" y="260649"/>
            <a:ext cx="1385494" cy="1512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7BC20AC-3490-4C52-BA9E-FF3C935B2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4"/>
          <a:stretch/>
        </p:blipFill>
        <p:spPr>
          <a:xfrm>
            <a:off x="0" y="-11133"/>
            <a:ext cx="9108504" cy="6869133"/>
          </a:xfrm>
          <a:prstGeom prst="rect">
            <a:avLst/>
          </a:prstGeom>
        </p:spPr>
      </p:pic>
      <p:sp>
        <p:nvSpPr>
          <p:cNvPr id="4099" name="Содержимое 2"/>
          <p:cNvSpPr>
            <a:spLocks noGrp="1"/>
          </p:cNvSpPr>
          <p:nvPr>
            <p:ph type="title"/>
          </p:nvPr>
        </p:nvSpPr>
        <p:spPr>
          <a:xfrm>
            <a:off x="251140" y="445233"/>
            <a:ext cx="7053018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Состав клуба молодых учителей  и их наставников «Коллеги»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318008" y="2276872"/>
            <a:ext cx="8472487" cy="45259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молодые учителя, имеющие стаж педагогической деятельности 1-3 года </a:t>
            </a:r>
          </a:p>
          <a:p>
            <a:pPr algn="just">
              <a:lnSpc>
                <a:spcPct val="15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до 30 лет, не имеющие квалификационной категории</a:t>
            </a:r>
          </a:p>
          <a:p>
            <a:pPr algn="just">
              <a:lnSpc>
                <a:spcPct val="15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учителя-наставники</a:t>
            </a:r>
          </a:p>
          <a:p>
            <a:pPr algn="just">
              <a:lnSpc>
                <a:spcPct val="15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педагоги-психологи</a:t>
            </a:r>
          </a:p>
          <a:p>
            <a:pPr algn="just">
              <a:lnSpc>
                <a:spcPct val="15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учебно-воспитательной работе </a:t>
            </a:r>
          </a:p>
          <a:p>
            <a:pPr algn="just">
              <a:lnSpc>
                <a:spcPct val="15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воспитательной работе.</a:t>
            </a:r>
          </a:p>
          <a:p>
            <a:pPr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pic>
        <p:nvPicPr>
          <p:cNvPr id="7" name="Рисунок 6" descr="эмбле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5887" y="260649"/>
            <a:ext cx="1385494" cy="1512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7BC20AC-3490-4C52-BA9E-FF3C935B2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4"/>
          <a:stretch/>
        </p:blipFill>
        <p:spPr>
          <a:xfrm>
            <a:off x="0" y="16251"/>
            <a:ext cx="9108504" cy="68691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931" y="163378"/>
            <a:ext cx="7429500" cy="14779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Школа молодого учителя</a:t>
            </a:r>
            <a:endParaRPr lang="ru-RU" sz="3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971" y="2071414"/>
            <a:ext cx="5915025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Первый год обучения: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«Знания и умения учителя – залог творческого успеха учащихся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charset="0"/>
              <a:buChar char="•"/>
              <a:defRPr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Второй  год обучения: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Самостоятельный творческий поиск»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charset="0"/>
              <a:buChar char="•"/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Третий  год обучения: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«Выбор индивидуальной линии»</a:t>
            </a:r>
            <a:r>
              <a:rPr lang="ru-RU" sz="2400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WhatsApp Image 2021-11-17 at 22.41.15.jpeg"/>
          <p:cNvPicPr>
            <a:picLocks noChangeAspect="1"/>
          </p:cNvPicPr>
          <p:nvPr/>
        </p:nvPicPr>
        <p:blipFill rotWithShape="1">
          <a:blip r:embed="rId3" cstate="print"/>
          <a:srcRect l="34528" t="44792" r="26389" b="31131"/>
          <a:stretch/>
        </p:blipFill>
        <p:spPr>
          <a:xfrm flipH="1">
            <a:off x="6516216" y="1985854"/>
            <a:ext cx="1800200" cy="1478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WhatsApp Image 2021-11-17 at 22.46.13.jpeg"/>
          <p:cNvPicPr>
            <a:picLocks noChangeAspect="1"/>
          </p:cNvPicPr>
          <p:nvPr/>
        </p:nvPicPr>
        <p:blipFill>
          <a:blip r:embed="rId4" cstate="print"/>
          <a:srcRect l="10227" r="6818"/>
          <a:stretch>
            <a:fillRect/>
          </a:stretch>
        </p:blipFill>
        <p:spPr>
          <a:xfrm>
            <a:off x="6516216" y="3338990"/>
            <a:ext cx="1872208" cy="1692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WhatsApp Image 2021-11-17 at 22.46.12.jpeg"/>
          <p:cNvPicPr>
            <a:picLocks noChangeAspect="1"/>
          </p:cNvPicPr>
          <p:nvPr/>
        </p:nvPicPr>
        <p:blipFill rotWithShape="1">
          <a:blip r:embed="rId5" cstate="print"/>
          <a:srcRect r="19355"/>
          <a:stretch/>
        </p:blipFill>
        <p:spPr>
          <a:xfrm>
            <a:off x="6516216" y="4923166"/>
            <a:ext cx="1872208" cy="167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эмблем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25887" y="260649"/>
            <a:ext cx="1385494" cy="1512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7BC20AC-3490-4C52-BA9E-FF3C935B2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4"/>
          <a:stretch/>
        </p:blipFill>
        <p:spPr>
          <a:xfrm>
            <a:off x="-12414" y="16251"/>
            <a:ext cx="9108504" cy="6869133"/>
          </a:xfrm>
          <a:prstGeom prst="rect">
            <a:avLst/>
          </a:prstGeom>
        </p:spPr>
      </p:pic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60065" y="353951"/>
            <a:ext cx="7886700" cy="13255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«Школе молодого учителя» 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-108520" y="1988840"/>
            <a:ext cx="8623870" cy="4351338"/>
          </a:xfrm>
        </p:spPr>
        <p:txBody>
          <a:bodyPr rtlCol="0">
            <a:normAutofit/>
          </a:bodyPr>
          <a:lstStyle/>
          <a:p>
            <a:pPr marL="457200" indent="4500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учатся качественно адаптировать теоретические знания, полученные в вузе, к их практической реализации в работе с детьми;</a:t>
            </a:r>
            <a:endParaRPr lang="en-US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50000" algn="just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500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накапливают достаточный опыт и материалы,  его подтверждающие, для повышения квалификации, как правило, выпускники «Школы молодого учителя» успешно аттестуются на первую квалификационную категорию;</a:t>
            </a:r>
            <a:endParaRPr lang="en-US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50000" algn="just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500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приобретают бесценный опыт работы в команде как опытных учителей, так и своих сверстников;</a:t>
            </a:r>
            <a:endParaRPr lang="en-US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50000" algn="just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500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остаются работать в профессии, в нашей школе.</a:t>
            </a:r>
          </a:p>
        </p:txBody>
      </p:sp>
      <p:pic>
        <p:nvPicPr>
          <p:cNvPr id="5" name="Рисунок 4" descr="эмбле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5887" y="260649"/>
            <a:ext cx="1385494" cy="1512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7BC20AC-3490-4C52-BA9E-FF3C935B2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4"/>
          <a:stretch/>
        </p:blipFill>
        <p:spPr>
          <a:xfrm>
            <a:off x="-12414" y="16251"/>
            <a:ext cx="9108504" cy="68691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223" y="692696"/>
            <a:ext cx="6561479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«Бенефис молодого учителя»</a:t>
            </a:r>
            <a:r>
              <a:rPr lang="ru-RU" sz="3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WhatsApp Image 2021-11-17 at 22.40.34.jpeg"/>
          <p:cNvPicPr>
            <a:picLocks noChangeAspect="1"/>
          </p:cNvPicPr>
          <p:nvPr/>
        </p:nvPicPr>
        <p:blipFill>
          <a:blip r:embed="rId3" cstate="print"/>
          <a:srcRect t="10416" b="6250"/>
          <a:stretch>
            <a:fillRect/>
          </a:stretch>
        </p:blipFill>
        <p:spPr>
          <a:xfrm>
            <a:off x="4895672" y="2423170"/>
            <a:ext cx="3790532" cy="4211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WhatsApp Image 2021-11-17 at 22.46.11.jpeg"/>
          <p:cNvPicPr>
            <a:picLocks noChangeAspect="1"/>
          </p:cNvPicPr>
          <p:nvPr/>
        </p:nvPicPr>
        <p:blipFill>
          <a:blip r:embed="rId4" cstate="print"/>
          <a:srcRect l="25000" t="38096" r="24999"/>
          <a:stretch>
            <a:fillRect/>
          </a:stretch>
        </p:blipFill>
        <p:spPr>
          <a:xfrm>
            <a:off x="42082" y="2412369"/>
            <a:ext cx="4584511" cy="4256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эмблем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25887" y="260649"/>
            <a:ext cx="1385494" cy="1512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7BC20AC-3490-4C52-BA9E-FF3C935B2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4"/>
          <a:stretch/>
        </p:blipFill>
        <p:spPr>
          <a:xfrm>
            <a:off x="0" y="16251"/>
            <a:ext cx="9108504" cy="6869133"/>
          </a:xfrm>
          <a:prstGeom prst="rect">
            <a:avLst/>
          </a:prstGeom>
        </p:spPr>
      </p:pic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547664" y="260649"/>
            <a:ext cx="4968403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победы</a:t>
            </a:r>
          </a:p>
        </p:txBody>
      </p:sp>
      <p:pic>
        <p:nvPicPr>
          <p:cNvPr id="4" name="Рисунок 3" descr="WhatsApp Image 2021-11-17 at 22.47.22.jpeg"/>
          <p:cNvPicPr>
            <a:picLocks noChangeAspect="1"/>
          </p:cNvPicPr>
          <p:nvPr/>
        </p:nvPicPr>
        <p:blipFill>
          <a:blip r:embed="rId3" cstate="print"/>
          <a:srcRect t="20833" b="13541"/>
          <a:stretch>
            <a:fillRect/>
          </a:stretch>
        </p:blipFill>
        <p:spPr>
          <a:xfrm>
            <a:off x="5462740" y="2111134"/>
            <a:ext cx="3439280" cy="4886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791595" y="1334188"/>
            <a:ext cx="3714776" cy="5268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эмблем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25887" y="260649"/>
            <a:ext cx="1385494" cy="1512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7BC20AC-3490-4C52-BA9E-FF3C935B2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4"/>
          <a:stretch/>
        </p:blipFill>
        <p:spPr>
          <a:xfrm>
            <a:off x="0" y="-27384"/>
            <a:ext cx="9108504" cy="6869133"/>
          </a:xfrm>
          <a:prstGeom prst="rect">
            <a:avLst/>
          </a:prstGeom>
        </p:spPr>
      </p:pic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12908" y="-171400"/>
            <a:ext cx="7212979" cy="2008187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 победы</a:t>
            </a:r>
            <a:r>
              <a:rPr lang="ru-RU" altLang="ru-RU" sz="3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команды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437701"/>
            <a:ext cx="4254054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эмблем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25887" y="260649"/>
            <a:ext cx="1385494" cy="1512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</TotalTime>
  <Words>236</Words>
  <Application>Microsoft Office PowerPoint</Application>
  <PresentationFormat>Экран (4:3)</PresentationFormat>
  <Paragraphs>37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Tw Cen MT</vt:lpstr>
      <vt:lpstr>Тема Office</vt:lpstr>
      <vt:lpstr>                                Формирования позитивной динамики по риску – «Недостаточная предметная и методическая компетентность учителей» </vt:lpstr>
      <vt:lpstr>Клуб молодых учителей   и их наставников  «Коллеги»</vt:lpstr>
      <vt:lpstr>Состав клуба молодых учителей  и их наставников «Коллеги»</vt:lpstr>
      <vt:lpstr>Школа молодого учителя</vt:lpstr>
      <vt:lpstr>В «Школе молодого учителя» </vt:lpstr>
      <vt:lpstr>«Бенефис молодого учителя» </vt:lpstr>
      <vt:lpstr>Первые победы</vt:lpstr>
      <vt:lpstr>Первые  победы в составе команды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работы  с молодыми учителями в школе</dc:title>
  <dc:creator>user</dc:creator>
  <cp:lastModifiedBy>1</cp:lastModifiedBy>
  <cp:revision>42</cp:revision>
  <dcterms:created xsi:type="dcterms:W3CDTF">2021-11-17T20:24:47Z</dcterms:created>
  <dcterms:modified xsi:type="dcterms:W3CDTF">2022-05-30T08:31:48Z</dcterms:modified>
</cp:coreProperties>
</file>