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54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Work Sans"/>
              </a:rPr>
              <a:t>Региональное сообщество </a:t>
            </a:r>
            <a:r>
              <a:rPr lang="ru-RU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Work Sans"/>
              </a:rPr>
              <a:t>учителей</a:t>
            </a:r>
            <a:r>
              <a:rPr lang="ru-RU" sz="2800" dirty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Work Sans"/>
              </a:rPr>
              <a:t> </a:t>
            </a:r>
            <a:r>
              <a:rPr lang="ru-RU" sz="2800" b="1" dirty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Work Sans"/>
              </a:rPr>
              <a:t>ОПК, ОРКСЭ </a:t>
            </a:r>
            <a:r>
              <a:rPr lang="ru-RU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Work Sans"/>
              </a:rPr>
              <a:t/>
            </a:r>
            <a:br>
              <a:rPr lang="ru-RU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Work Sans"/>
              </a:rPr>
            </a:br>
            <a:r>
              <a:rPr lang="ru-RU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Work Sans"/>
              </a:rPr>
              <a:t>Краснодарского </a:t>
            </a:r>
            <a:r>
              <a:rPr lang="ru-RU" sz="2800" b="1" dirty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Work Sans"/>
              </a:rPr>
              <a:t>края</a:t>
            </a:r>
            <a:endParaRPr lang="ru-RU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971600" y="1556792"/>
            <a:ext cx="5832648" cy="5040560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Здравствуйте</a:t>
            </a:r>
            <a:r>
              <a:rPr lang="ru-RU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уважаемые друзья, коллеги, соратники</a:t>
            </a:r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!</a:t>
            </a:r>
          </a:p>
          <a:p>
            <a:pPr marL="82296" indent="0" algn="just">
              <a:buNone/>
            </a:pPr>
            <a:r>
              <a:rPr lang="ru-RU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	</a:t>
            </a:r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Я рад приветствовать вас на нашем профессиональном портале, который, как я надеюсь станет главной площадкой нашего регионального сообщества учителей ОПК, ОРКСЭ.</a:t>
            </a:r>
          </a:p>
          <a:p>
            <a:pPr marL="82296" indent="0" algn="just">
              <a:buNone/>
            </a:pPr>
            <a:r>
              <a:rPr lang="ru-RU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	Н</a:t>
            </a:r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аше профессиональное сотрудничество поможет нам </a:t>
            </a:r>
            <a:r>
              <a:rPr lang="ru-RU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всем показать значительный воспитательный потенциал христианских ценностей, </a:t>
            </a:r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отразить</a:t>
            </a:r>
            <a:r>
              <a:rPr lang="ru-RU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насколько это возможно, уже существующий опыт обращения к вечным истинам Православия в образовательных учреждениях </a:t>
            </a:r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края, </a:t>
            </a:r>
            <a:r>
              <a:rPr lang="ru-RU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сконцентрировать материал по данной тематике. </a:t>
            </a:r>
          </a:p>
        </p:txBody>
      </p:sp>
      <p:pic>
        <p:nvPicPr>
          <p:cNvPr id="1026" name="Picture 2" descr="http://iro23.ru/wp-content/uploads/2022/01/0143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88640"/>
            <a:ext cx="1188149" cy="1221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 descr="C:\Users\Александр\Desktop\МЕТОДИЧЕСКАЯ СЛУЖБА\УЧИТЕЛЬ ГОДА ОПК\ФОТО\WhatsApp Image 2022-01-18 at 14.13.48 (1).jpe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1436010"/>
            <a:ext cx="1800200" cy="24482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6709705" y="4082658"/>
            <a:ext cx="2277317" cy="14754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/>
                <a:ea typeface="Calibri"/>
                <a:cs typeface="Times New Roman"/>
              </a:rPr>
              <a:t>Председатель Президиума </a:t>
            </a:r>
            <a:r>
              <a:rPr lang="ru-RU" sz="1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/>
                <a:ea typeface="Calibri"/>
                <a:cs typeface="Times New Roman"/>
              </a:rPr>
              <a:t>совета сообщества</a:t>
            </a: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1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/>
                <a:ea typeface="Calibri"/>
                <a:cs typeface="Times New Roman"/>
              </a:rPr>
              <a:t>учителей ОПК и ОРКСЭ Краснодарского </a:t>
            </a:r>
            <a:r>
              <a:rPr lang="ru-RU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/>
                <a:ea typeface="Calibri"/>
                <a:cs typeface="Times New Roman"/>
              </a:rPr>
              <a:t>края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/>
                <a:ea typeface="Calibri"/>
                <a:cs typeface="Times New Roman"/>
              </a:rPr>
              <a:t>Мудриченко</a:t>
            </a:r>
            <a:r>
              <a:rPr lang="ru-RU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/>
                <a:ea typeface="Calibri"/>
                <a:cs typeface="Times New Roman"/>
              </a:rPr>
              <a:t> А.Г</a:t>
            </a:r>
            <a:endParaRPr lang="ru-RU" sz="1400" dirty="0">
              <a:solidFill>
                <a:schemeClr val="tx2">
                  <a:lumMod val="60000"/>
                  <a:lumOff val="40000"/>
                </a:schemeClr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68314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584572" y="548680"/>
            <a:ext cx="7307907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	</a:t>
            </a:r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Предполагаем и планируем построить работу нашего сообщества на основе научных, практических изысканий наших региональных и отечественных педагогов и воспитателей. </a:t>
            </a:r>
          </a:p>
          <a:p>
            <a:pPr algn="just"/>
            <a:r>
              <a:rPr lang="ru-RU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	</a:t>
            </a:r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Работы коллег в виде диссертаций, сборников, статей, выступлений, </a:t>
            </a:r>
            <a:r>
              <a:rPr lang="ru-RU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а также </a:t>
            </a:r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чтений, семинаров, конференций </a:t>
            </a:r>
            <a:r>
              <a:rPr lang="ru-RU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по духовно-нравственной, религиозной, патриотической </a:t>
            </a:r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тематике, будут транслироваться на портале в свободном доступе как для учителей, так и их учеников.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just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В </a:t>
            </a:r>
            <a:r>
              <a:rPr lang="ru-RU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плане образовательной практики интересен опыт различных образовательных учреждений, а также пути, механизмы, средства и методы использования святоотеческого наследия в современной системе образования, работа с Евангельскими текстами, агиографической (житийной) и святоотеческой литературой.</a:t>
            </a:r>
          </a:p>
          <a:p>
            <a:pPr algn="just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Наш </a:t>
            </a:r>
            <a:r>
              <a:rPr lang="ru-RU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проект представляется нам тем более актуальным, что к настоящему времени во всех регионах России введён учебный предмет «Основы религиозных культур и светской этики», в рамках которого изучаются «Основы православной культуры».</a:t>
            </a:r>
          </a:p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74552"/>
            <a:ext cx="1189037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5017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584572" y="305128"/>
            <a:ext cx="7163891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При разработке </a:t>
            </a:r>
            <a:r>
              <a:rPr lang="ru-RU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портала мы руководствовались </a:t>
            </a:r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словами митрополита </a:t>
            </a:r>
            <a:r>
              <a:rPr lang="ru-RU" sz="20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Екатеринодарского</a:t>
            </a:r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и Кубанского Григория: «Молодежь </a:t>
            </a:r>
            <a:r>
              <a:rPr lang="ru-RU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– это не только наше будущее, но и наше настоящее, и уже сейчас необходимо предпринимать конкретные усилия по воспитанию каждого конкретного </a:t>
            </a:r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человека. Церковь готова </a:t>
            </a:r>
            <a:r>
              <a:rPr lang="ru-RU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вместе с обществом, с государством прилагать все усилия, чтобы молодые люди были воспитаны в тех традициях, в тех вечных ценностях, которыми жили наши предки. Эти традиции неразрывно связаны с верой в Бога, любовью к своему </a:t>
            </a:r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Отечеству». </a:t>
            </a:r>
          </a:p>
          <a:p>
            <a:pPr algn="just"/>
            <a:r>
              <a:rPr lang="ru-RU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	</a:t>
            </a:r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Ни для кого не секрет, что за последний ряд лет, многие наши коллеги, стал победителями Кубанского регионального этапа Всероссийского конкурса в области педагогики, воспитания и работы с детьми и молодёжью «За нравственный подвиг учителя». С огромным увлечением учителя и воспитатели дошкольных учреждений края принимают участие в традиционных краевых «</a:t>
            </a:r>
            <a:r>
              <a:rPr lang="ru-RU" sz="20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Россинских</a:t>
            </a:r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чтениях» и многих других конкурсных и научных мероприятиях Краснодарского края и России.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60648"/>
            <a:ext cx="1189037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18708" y="2498547"/>
            <a:ext cx="1156706" cy="15532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5220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691680" y="836712"/>
            <a:ext cx="705678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Портал </a:t>
            </a:r>
            <a:r>
              <a:rPr lang="ru-RU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предназначен для педагогов, методистов, аспирантов, учёных, организаторов образования, обучающихся и их родителей, а также для участников общественных объединений</a:t>
            </a:r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just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Приглашаем всех подробно познакомиться с отдельными разделами портала отражающими деятельность регионального сообщества </a:t>
            </a:r>
            <a:r>
              <a:rPr lang="ru-RU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учителей ОПК, ОРКСЭ </a:t>
            </a:r>
            <a:br>
              <a:rPr lang="ru-RU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ru-RU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Краснодарского </a:t>
            </a:r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края!</a:t>
            </a:r>
          </a:p>
          <a:p>
            <a:pPr algn="just"/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Руководитель и координатор регионального </a:t>
            </a:r>
            <a:r>
              <a:rPr lang="ru-RU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проекта: </a:t>
            </a:r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Лисицын Игорь Анатольевич, методист государственного бюджетного образовательного учреждения «Институт развития образования» Краснодарского края.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just"/>
            <a:r>
              <a:rPr lang="ru-RU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Адрес портала в сети Интернет: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https://iro23.ru</a:t>
            </a:r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/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just"/>
            <a:r>
              <a:rPr lang="ru-RU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Адрес электронной почты: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post@iro23.ru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27112"/>
            <a:ext cx="1189037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0726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93</TotalTime>
  <Words>24</Words>
  <Application>Microsoft Office PowerPoint</Application>
  <PresentationFormat>Экран (4:3)</PresentationFormat>
  <Paragraphs>17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Солнцестояние</vt:lpstr>
      <vt:lpstr>Региональное сообщество учителей ОПК, ОРКСЭ  Краснодарского края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Региональное сообщество учителей ОПК, ОРКСЭ Краснодарского края</dc:title>
  <dc:creator>Александр</dc:creator>
  <cp:lastModifiedBy>Александр</cp:lastModifiedBy>
  <cp:revision>8</cp:revision>
  <dcterms:created xsi:type="dcterms:W3CDTF">2022-04-27T11:45:49Z</dcterms:created>
  <dcterms:modified xsi:type="dcterms:W3CDTF">2022-04-27T13:30:24Z</dcterms:modified>
</cp:coreProperties>
</file>