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7E74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60720-FE27-49A8-938E-354604635E7D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173B9-FDBF-45F7-8E13-48CE13100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4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7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0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1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3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0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7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EC8AD-282A-469E-9F30-39E0B4800FEF}" type="datetimeFigureOut">
              <a:rPr lang="ru-RU" smtClean="0"/>
              <a:t>03.06.2022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8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7093" y="79003"/>
            <a:ext cx="601362" cy="61571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56966" y="0"/>
            <a:ext cx="867784" cy="788895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08455" y="95125"/>
            <a:ext cx="10548511" cy="630280"/>
          </a:xfrm>
        </p:spPr>
        <p:txBody>
          <a:bodyPr>
            <a:noAutofit/>
          </a:bodyPr>
          <a:lstStyle/>
          <a:p>
            <a:pPr algn="ctr"/>
            <a:r>
              <a:rPr lang="ru-RU" sz="2400" b="1" smtClean="0"/>
              <a:t>Мониторинг </a:t>
            </a:r>
            <a:r>
              <a:rPr lang="ru-RU" sz="2400" b="1" dirty="0" smtClean="0"/>
              <a:t>соответствия концептуальных </a:t>
            </a:r>
            <a:r>
              <a:rPr lang="ru-RU" sz="2400" b="1" dirty="0"/>
              <a:t>документов, согласно федеральному чек-листу</a:t>
            </a:r>
            <a:r>
              <a:rPr lang="en-US" sz="2400" b="1" dirty="0"/>
              <a:t>:</a:t>
            </a: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708455" y="719788"/>
            <a:ext cx="9795074" cy="69107"/>
            <a:chOff x="1" y="4450235"/>
            <a:chExt cx="15983746" cy="135580"/>
          </a:xfrm>
        </p:grpSpPr>
        <p:sp>
          <p:nvSpPr>
            <p:cNvPr id="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3" name="Прямоугольник 12"/>
          <p:cNvSpPr/>
          <p:nvPr/>
        </p:nvSpPr>
        <p:spPr>
          <a:xfrm>
            <a:off x="277544" y="1293341"/>
            <a:ext cx="5711363" cy="42473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400" b="1" dirty="0"/>
          </a:p>
          <a:p>
            <a:pPr algn="ctr"/>
            <a:r>
              <a:rPr lang="ru-RU" sz="2000" b="1" dirty="0"/>
              <a:t>По результатам проверки </a:t>
            </a:r>
            <a:r>
              <a:rPr lang="ru-RU" sz="2000" b="1" i="1" u="sng" dirty="0"/>
              <a:t>концепции развития </a:t>
            </a:r>
            <a:r>
              <a:rPr lang="ru-RU" sz="2000" b="1" dirty="0"/>
              <a:t>участников проекта «500+» в 2022 году рекомендовано к устранению замечаний следующим территориям</a:t>
            </a:r>
            <a:r>
              <a:rPr lang="en-US" sz="2000" b="1" dirty="0"/>
              <a:t>:</a:t>
            </a:r>
            <a:r>
              <a:rPr lang="ru-RU" sz="2000" b="1" dirty="0"/>
              <a:t> </a:t>
            </a:r>
          </a:p>
          <a:p>
            <a:pPr algn="ctr"/>
            <a:endParaRPr lang="en-US" sz="2000" b="1" dirty="0"/>
          </a:p>
          <a:p>
            <a:pPr marL="342900" indent="-342900">
              <a:buAutoNum type="arabicParenR"/>
            </a:pPr>
            <a:r>
              <a:rPr lang="ru-RU" sz="1600" b="1" dirty="0"/>
              <a:t>г. Анапа (№ 31)</a:t>
            </a:r>
          </a:p>
          <a:p>
            <a:pPr marL="342900" indent="-342900">
              <a:buAutoNum type="arabicParenR"/>
            </a:pPr>
            <a:r>
              <a:rPr lang="ru-RU" sz="1600" b="1" dirty="0"/>
              <a:t>г. Краснодар (№ 29, № 31, № 58, № 74, № 11)</a:t>
            </a:r>
          </a:p>
          <a:p>
            <a:pPr marL="342900" indent="-342900">
              <a:buAutoNum type="arabicParenR"/>
            </a:pPr>
            <a:r>
              <a:rPr lang="ru-RU" sz="1600" b="1" dirty="0"/>
              <a:t>Апшеронский район (№ 13, № 23, № 33)</a:t>
            </a:r>
          </a:p>
          <a:p>
            <a:pPr marL="342900" indent="-342900">
              <a:buAutoNum type="arabicParenR"/>
            </a:pPr>
            <a:r>
              <a:rPr lang="ru-RU" sz="1600" b="1" dirty="0" err="1"/>
              <a:t>Брюховецкий</a:t>
            </a:r>
            <a:r>
              <a:rPr lang="ru-RU" sz="1600" b="1" dirty="0"/>
              <a:t> район (№ 8)</a:t>
            </a:r>
          </a:p>
          <a:p>
            <a:pPr marL="342900" indent="-342900">
              <a:buAutoNum type="arabicParenR"/>
            </a:pPr>
            <a:r>
              <a:rPr lang="ru-RU" sz="1600" b="1" dirty="0"/>
              <a:t>Красноармейский район (№ 33)</a:t>
            </a:r>
          </a:p>
          <a:p>
            <a:pPr marL="342900" indent="-342900">
              <a:buAutoNum type="arabicParenR"/>
            </a:pPr>
            <a:r>
              <a:rPr lang="ru-RU" sz="1600" b="1" dirty="0"/>
              <a:t>Тбилисский район (№ 1, № 5)</a:t>
            </a:r>
          </a:p>
          <a:p>
            <a:pPr marL="342900" indent="-342900">
              <a:buAutoNum type="arabicParenR"/>
            </a:pPr>
            <a:r>
              <a:rPr lang="ru-RU" sz="1600" b="1" dirty="0"/>
              <a:t>Туапсинский район (№ 20)</a:t>
            </a:r>
          </a:p>
          <a:p>
            <a:pPr marL="342900" indent="-342900">
              <a:buAutoNum type="arabicParenR"/>
            </a:pPr>
            <a:r>
              <a:rPr lang="ru-RU" sz="1600" b="1" dirty="0" err="1"/>
              <a:t>Щербиновский</a:t>
            </a:r>
            <a:r>
              <a:rPr lang="ru-RU" sz="1600" b="1" dirty="0"/>
              <a:t> район (№ 10, № 12)</a:t>
            </a:r>
          </a:p>
          <a:p>
            <a:pPr marL="342900" indent="-342900" algn="ctr">
              <a:buAutoNum type="arabicParenR"/>
            </a:pPr>
            <a:endParaRPr lang="ru-RU" sz="1400" b="1" dirty="0" smtClean="0"/>
          </a:p>
          <a:p>
            <a:pPr marL="342900" indent="-342900" algn="ctr">
              <a:buAutoNum type="arabicParenR"/>
            </a:pPr>
            <a:endParaRPr lang="ru-RU" sz="14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6274652" y="1293340"/>
            <a:ext cx="5390126" cy="424731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endParaRPr lang="ru-RU" sz="1400" b="1" dirty="0"/>
          </a:p>
          <a:p>
            <a:pPr algn="ctr"/>
            <a:r>
              <a:rPr lang="ru-RU" sz="2000" b="1" dirty="0" smtClean="0"/>
              <a:t>По результатам проверки </a:t>
            </a:r>
            <a:r>
              <a:rPr lang="ru-RU" sz="2000" b="1" i="1" u="sng" dirty="0" smtClean="0"/>
              <a:t>среднесрочных программ</a:t>
            </a:r>
            <a:r>
              <a:rPr lang="ru-RU" sz="2000" b="1" dirty="0" smtClean="0"/>
              <a:t> </a:t>
            </a:r>
            <a:r>
              <a:rPr lang="ru-RU" sz="2000" b="1" dirty="0"/>
              <a:t>участников проекта «500+» в 2022 году</a:t>
            </a:r>
            <a:r>
              <a:rPr lang="ru-RU" sz="2000" b="1" dirty="0" smtClean="0"/>
              <a:t> рекомендовано к устранению замечаний следующим территориям</a:t>
            </a:r>
            <a:r>
              <a:rPr lang="en-US" sz="2000" b="1" dirty="0" smtClean="0"/>
              <a:t>:</a:t>
            </a:r>
            <a:r>
              <a:rPr lang="ru-RU" sz="2000" b="1" dirty="0" smtClean="0"/>
              <a:t> </a:t>
            </a:r>
          </a:p>
          <a:p>
            <a:pPr algn="ctr"/>
            <a:endParaRPr lang="en-US" sz="2000" b="1" dirty="0" smtClean="0"/>
          </a:p>
          <a:p>
            <a:pPr marL="342900" indent="-342900">
              <a:buAutoNum type="arabicParenR"/>
            </a:pPr>
            <a:r>
              <a:rPr lang="ru-RU" sz="1600" b="1" dirty="0" smtClean="0"/>
              <a:t>г. Геленджик (№ 12)</a:t>
            </a:r>
          </a:p>
          <a:p>
            <a:pPr marL="342900" indent="-342900">
              <a:buAutoNum type="arabicParenR"/>
            </a:pPr>
            <a:r>
              <a:rPr lang="ru-RU" sz="1600" b="1" dirty="0" smtClean="0"/>
              <a:t>г. Краснодар (№ 11)</a:t>
            </a:r>
          </a:p>
          <a:p>
            <a:pPr marL="342900" indent="-342900">
              <a:buAutoNum type="arabicParenR"/>
            </a:pPr>
            <a:r>
              <a:rPr lang="ru-RU" sz="1600" b="1" dirty="0" err="1" smtClean="0"/>
              <a:t>Выселковский</a:t>
            </a:r>
            <a:r>
              <a:rPr lang="ru-RU" sz="1600" b="1" dirty="0" smtClean="0"/>
              <a:t> район (№ 5)</a:t>
            </a:r>
          </a:p>
          <a:p>
            <a:pPr marL="342900" indent="-342900">
              <a:buAutoNum type="arabicParenR"/>
            </a:pPr>
            <a:r>
              <a:rPr lang="ru-RU" sz="1600" b="1" dirty="0" smtClean="0"/>
              <a:t>Красноармейский район (№ 29, № 33)</a:t>
            </a:r>
          </a:p>
          <a:p>
            <a:pPr marL="342900" indent="-342900">
              <a:buAutoNum type="arabicParenR"/>
            </a:pPr>
            <a:r>
              <a:rPr lang="ru-RU" sz="1600" b="1" dirty="0" err="1" smtClean="0"/>
              <a:t>Новопокровский</a:t>
            </a:r>
            <a:r>
              <a:rPr lang="ru-RU" sz="1600" b="1" dirty="0" smtClean="0"/>
              <a:t> район (№ 2)</a:t>
            </a:r>
          </a:p>
          <a:p>
            <a:pPr marL="342900" indent="-342900">
              <a:buAutoNum type="arabicParenR"/>
            </a:pPr>
            <a:r>
              <a:rPr lang="ru-RU" sz="1600" b="1" dirty="0" smtClean="0"/>
              <a:t>Тбилисский район (№ 1, № 5)</a:t>
            </a:r>
          </a:p>
          <a:p>
            <a:pPr marL="342900" indent="-342900">
              <a:buAutoNum type="arabicParenR"/>
            </a:pPr>
            <a:r>
              <a:rPr lang="ru-RU" sz="1600" b="1" dirty="0" smtClean="0"/>
              <a:t>Туапсинский район (№ 20)</a:t>
            </a:r>
          </a:p>
          <a:p>
            <a:pPr marL="342900" indent="-342900">
              <a:buAutoNum type="arabicParenR"/>
            </a:pPr>
            <a:r>
              <a:rPr lang="ru-RU" sz="1600" b="1" dirty="0" err="1" smtClean="0"/>
              <a:t>Щербиновский</a:t>
            </a:r>
            <a:r>
              <a:rPr lang="ru-RU" sz="1600" b="1" dirty="0" smtClean="0"/>
              <a:t> район (№ 10, № 12)</a:t>
            </a:r>
          </a:p>
          <a:p>
            <a:pPr marL="342900" indent="-342900" algn="ctr">
              <a:buAutoNum type="arabicParenR"/>
            </a:pPr>
            <a:endParaRPr lang="ru-RU" sz="1400" b="1" dirty="0" smtClean="0"/>
          </a:p>
          <a:p>
            <a:pPr marL="342900" indent="-342900" algn="ctr">
              <a:buAutoNum type="arabicParenR"/>
            </a:pPr>
            <a:endParaRPr lang="ru-RU" sz="1400" b="1" dirty="0"/>
          </a:p>
        </p:txBody>
      </p:sp>
    </p:spTree>
    <p:extLst>
      <p:ext uri="{BB962C8B-B14F-4D97-AF65-F5344CB8AC3E}">
        <p14:creationId xmlns:p14="http://schemas.microsoft.com/office/powerpoint/2010/main" val="28656745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1806</TotalTime>
  <Words>182</Words>
  <Application>Microsoft Office PowerPoint</Application>
  <PresentationFormat>Широкоэкранный</PresentationFormat>
  <Paragraphs>23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Мониторинг соответствия концептуальных документов, согласно федеральному чек-листу: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154</cp:revision>
  <cp:lastPrinted>2022-06-01T09:13:37Z</cp:lastPrinted>
  <dcterms:created xsi:type="dcterms:W3CDTF">2021-09-28T10:01:15Z</dcterms:created>
  <dcterms:modified xsi:type="dcterms:W3CDTF">2022-06-03T09:28:08Z</dcterms:modified>
</cp:coreProperties>
</file>