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5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5A1B5A-744E-69A6-6D62-7A78628A39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7613A77-2D21-F0A3-D71C-B8CEC3EC53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0F51C8-0AED-3C4B-C653-EAC0EFFA8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E8A4-6D8D-4261-B4AD-1B8BB251242E}" type="datetimeFigureOut">
              <a:rPr lang="ru-RU" smtClean="0"/>
              <a:t>28.05.2022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AF6606-6674-61B2-3BD8-D9A6DBF21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006DCC-273F-52E0-EB80-ABD5F3CEF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1045-B60E-4D25-9F62-D4ED2DF821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235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75621E-1807-1AF7-D077-B90729775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0AC3555-2685-2864-80F5-D234EB4D0C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927754-593E-4C3C-72A9-14494490C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E8A4-6D8D-4261-B4AD-1B8BB251242E}" type="datetimeFigureOut">
              <a:rPr lang="ru-RU" smtClean="0"/>
              <a:t>28.05.2022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939BBF-FEC8-41A0-AEBE-67BDFB3A5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A1DFED-210B-5916-9B5C-626649DE8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1045-B60E-4D25-9F62-D4ED2DF821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655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795EB7A-EDCC-BBA1-DC15-087A0C38E5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BFC5125-3DAA-EC28-2C59-90745DF79B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E0732A-23CD-85A4-7D04-8B02C1C6B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E8A4-6D8D-4261-B4AD-1B8BB251242E}" type="datetimeFigureOut">
              <a:rPr lang="ru-RU" smtClean="0"/>
              <a:t>28.05.2022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300FD3A-C09D-2F9B-3759-20ECF11BC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1A0DCDF-1EBE-05D8-5D8C-7D029FE9A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1045-B60E-4D25-9F62-D4ED2DF821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6583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D0C6B6-4EE6-10D0-2272-373F8A822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F80AF0-B7FD-FE36-F6BD-FBAD45B62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52BE9A-2467-DBD1-A81D-C3EC3D7B8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E8A4-6D8D-4261-B4AD-1B8BB251242E}" type="datetimeFigureOut">
              <a:rPr lang="ru-RU" smtClean="0"/>
              <a:t>28.05.2022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8253FD2-3AB8-7FD9-B084-6EBAF868B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15AB13-A921-31C1-7864-7F2928C96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1045-B60E-4D25-9F62-D4ED2DF821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4438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C2F336-021B-148E-10A1-ABE98B8A9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4A2A480-7850-85C6-1234-675B13FC9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8CEDD96-7071-C0DA-B016-E03417298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E8A4-6D8D-4261-B4AD-1B8BB251242E}" type="datetimeFigureOut">
              <a:rPr lang="ru-RU" smtClean="0"/>
              <a:t>28.05.2022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8D37AD-4314-DB72-1323-CDE93F180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C023C7-0E83-EC46-BD64-1F6805837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1045-B60E-4D25-9F62-D4ED2DF821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730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764099-9445-FD17-7E8B-18230F9C8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E65726-84C8-8CCB-31AD-3B1904BE2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A365271-D705-0B7A-3A06-4A9071F2A6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57F7470-076D-CF09-A276-F9992B278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E8A4-6D8D-4261-B4AD-1B8BB251242E}" type="datetimeFigureOut">
              <a:rPr lang="ru-RU" smtClean="0"/>
              <a:t>28.05.2022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1F4CED4-B746-C292-07E3-6E406E0F0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7095206-2425-C992-F66A-DF7C879F1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1045-B60E-4D25-9F62-D4ED2DF821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245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6C4144-1690-5BCA-AF6A-39C2B2E99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51246D2-9A9A-584E-509C-99139B4CA2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318542E-D60C-370D-8596-98173E6C39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058D31B-9F69-A105-E0E0-5B77BDC674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5D5BBDD-F51B-AAA0-9C20-5DEA10376E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27C7EC7-241A-F4E7-72F0-685CCC4B7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E8A4-6D8D-4261-B4AD-1B8BB251242E}" type="datetimeFigureOut">
              <a:rPr lang="ru-RU" smtClean="0"/>
              <a:t>28.05.2022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D644896-6938-D448-0C75-4D04D5292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2033735-98FD-3973-6BF3-D0BB08EFD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1045-B60E-4D25-9F62-D4ED2DF821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5492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E4A5C6-35E7-7A94-A9E2-04C26A900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AEC2EC9-2554-4D7B-AE30-BD27C5270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E8A4-6D8D-4261-B4AD-1B8BB251242E}" type="datetimeFigureOut">
              <a:rPr lang="ru-RU" smtClean="0"/>
              <a:t>28.05.2022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9AC1E77-D458-D2D7-46F6-18C16CEFE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133801E-819C-93A9-D7BB-0574666D6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1045-B60E-4D25-9F62-D4ED2DF821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100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7B9CE1F-C0BF-CBB4-CC54-57271B5C4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E8A4-6D8D-4261-B4AD-1B8BB251242E}" type="datetimeFigureOut">
              <a:rPr lang="ru-RU" smtClean="0"/>
              <a:t>28.05.2022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FBA06BD-9CAD-1FE3-8D53-7F842B34D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7E12F00-0B33-70AB-0C5A-CA677D610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1045-B60E-4D25-9F62-D4ED2DF821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859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A86808-A34A-58AA-8335-D817F24B3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B46426A-0DF1-E3CD-0651-511B3941C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098632A-E0BA-49F8-2FA1-C2447C732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CAF22EF-2497-86AC-9F3B-A2049C667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E8A4-6D8D-4261-B4AD-1B8BB251242E}" type="datetimeFigureOut">
              <a:rPr lang="ru-RU" smtClean="0"/>
              <a:t>28.05.2022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7BF1261-D681-E7FA-AC0F-E348420CA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A359A15-8A9A-CDCC-2961-4445033C1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1045-B60E-4D25-9F62-D4ED2DF821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2809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C11263-8B63-2588-05D1-416859A1F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CFE0E51-B4EE-71C9-2794-871D5538BC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185956A-EB5A-9A81-A245-26CC415EA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D8FEAC4-4B83-670C-6FDC-E0BCA7EBB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E8A4-6D8D-4261-B4AD-1B8BB251242E}" type="datetimeFigureOut">
              <a:rPr lang="ru-RU" smtClean="0"/>
              <a:t>28.05.2022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73B419F-67A8-D0B3-39EB-D46B93AC4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7F7630B-E2BC-11E7-2344-9B11FFCDA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1045-B60E-4D25-9F62-D4ED2DF821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585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1E4F7B-ADD0-EB09-5F06-D1047B95F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E8EA10-2C5A-3519-35BD-EE38C5C08E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6CB744-80A1-3501-6C64-0733C0C455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9E8A4-6D8D-4261-B4AD-1B8BB251242E}" type="datetimeFigureOut">
              <a:rPr lang="ru-RU" smtClean="0"/>
              <a:t>28.05.2022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EE5B567-16F4-F178-79B5-D7167C3D44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F4AA64C-203D-F67A-70B3-FDAC12C91C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61045-B60E-4D25-9F62-D4ED2DF821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777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7C862B-9A80-5D78-1276-D3CABF8A58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00F2CC1-18D0-8A37-C7B2-AF701B1732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384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986B1BD-2065-B8B5-5689-2DDAAF17FA56}"/>
              </a:ext>
            </a:extLst>
          </p:cNvPr>
          <p:cNvSpPr/>
          <p:nvPr/>
        </p:nvSpPr>
        <p:spPr>
          <a:xfrm>
            <a:off x="4438072" y="507002"/>
            <a:ext cx="3315855" cy="58714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Окраска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зебры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⬇ Скачать картинки Зебра, стоковые фото Зебра в хорошем качестве |  Depositphotos">
            <a:extLst>
              <a:ext uri="{FF2B5EF4-FFF2-40B4-BE49-F238E27FC236}">
                <a16:creationId xmlns:a16="http://schemas.microsoft.com/office/drawing/2014/main" id="{54634A2D-C98D-F0B5-C885-8DAEE0BF0C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0127" y="555378"/>
            <a:ext cx="655782" cy="538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id="{AC6BDFD0-F1A3-0CBE-8EBA-6CBCA30433EC}"/>
              </a:ext>
            </a:extLst>
          </p:cNvPr>
          <p:cNvCxnSpPr>
            <a:cxnSpLocks/>
          </p:cNvCxnSpPr>
          <p:nvPr/>
        </p:nvCxnSpPr>
        <p:spPr>
          <a:xfrm flipH="1">
            <a:off x="4613563" y="1962482"/>
            <a:ext cx="535709" cy="447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816DA88F-B009-5E4F-5530-68746D8D2029}"/>
              </a:ext>
            </a:extLst>
          </p:cNvPr>
          <p:cNvCxnSpPr>
            <a:cxnSpLocks/>
          </p:cNvCxnSpPr>
          <p:nvPr/>
        </p:nvCxnSpPr>
        <p:spPr>
          <a:xfrm>
            <a:off x="3373578" y="3069937"/>
            <a:ext cx="0" cy="3443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A9EAD96-3E4A-9163-BA46-DF6990A66492}"/>
              </a:ext>
            </a:extLst>
          </p:cNvPr>
          <p:cNvSpPr/>
          <p:nvPr/>
        </p:nvSpPr>
        <p:spPr>
          <a:xfrm>
            <a:off x="4881418" y="1386192"/>
            <a:ext cx="2429162" cy="4473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чёрно- белая полоска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B8A79771-886A-2CAF-64C4-5CB16209F35E}"/>
              </a:ext>
            </a:extLst>
          </p:cNvPr>
          <p:cNvSpPr/>
          <p:nvPr/>
        </p:nvSpPr>
        <p:spPr>
          <a:xfrm>
            <a:off x="3024911" y="2503692"/>
            <a:ext cx="2429162" cy="5662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уникальные, у каждой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зебры свои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DA0D1E97-5991-0BDB-10BB-624B1952DD82}"/>
              </a:ext>
            </a:extLst>
          </p:cNvPr>
          <p:cNvSpPr/>
          <p:nvPr/>
        </p:nvSpPr>
        <p:spPr>
          <a:xfrm>
            <a:off x="3024911" y="3414311"/>
            <a:ext cx="2429162" cy="6627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отпечатки пальцев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человека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BF760FD3-0765-F24B-6C8E-BBBA98FA7C08}"/>
              </a:ext>
            </a:extLst>
          </p:cNvPr>
          <p:cNvSpPr/>
          <p:nvPr/>
        </p:nvSpPr>
        <p:spPr>
          <a:xfrm>
            <a:off x="6724075" y="2509480"/>
            <a:ext cx="2641598" cy="58714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маскировка от хищников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BBFF582E-F4DF-CF0B-EFD2-A9D359FAFDC3}"/>
              </a:ext>
            </a:extLst>
          </p:cNvPr>
          <p:cNvSpPr/>
          <p:nvPr/>
        </p:nvSpPr>
        <p:spPr>
          <a:xfrm>
            <a:off x="6661728" y="3490502"/>
            <a:ext cx="2766291" cy="80233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бегущей зебры быстро происходит смена чёрно и белого цветов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00099F3F-B2C3-96B8-E02D-599D5A686A22}"/>
              </a:ext>
            </a:extLst>
          </p:cNvPr>
          <p:cNvSpPr/>
          <p:nvPr/>
        </p:nvSpPr>
        <p:spPr>
          <a:xfrm>
            <a:off x="5149273" y="4668744"/>
            <a:ext cx="2766291" cy="8979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хищник не может оценить размеры жертвы и скорость бега</a:t>
            </a:r>
          </a:p>
        </p:txBody>
      </p: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D5975047-B4F0-12C8-8017-76CBA8EB145D}"/>
              </a:ext>
            </a:extLst>
          </p:cNvPr>
          <p:cNvCxnSpPr>
            <a:cxnSpLocks/>
          </p:cNvCxnSpPr>
          <p:nvPr/>
        </p:nvCxnSpPr>
        <p:spPr>
          <a:xfrm>
            <a:off x="6817590" y="1999039"/>
            <a:ext cx="394853" cy="4264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0C8509B4-2AB7-7109-1F31-FF9A4FF8B026}"/>
              </a:ext>
            </a:extLst>
          </p:cNvPr>
          <p:cNvCxnSpPr>
            <a:cxnSpLocks/>
          </p:cNvCxnSpPr>
          <p:nvPr/>
        </p:nvCxnSpPr>
        <p:spPr>
          <a:xfrm>
            <a:off x="7818578" y="3114564"/>
            <a:ext cx="0" cy="3443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id="{F928F937-724D-0FA2-F107-75A03E3E7132}"/>
              </a:ext>
            </a:extLst>
          </p:cNvPr>
          <p:cNvCxnSpPr>
            <a:cxnSpLocks/>
          </p:cNvCxnSpPr>
          <p:nvPr/>
        </p:nvCxnSpPr>
        <p:spPr>
          <a:xfrm>
            <a:off x="7015016" y="4292835"/>
            <a:ext cx="0" cy="3443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502B33B9-B0F0-2038-3CC7-FBEF50172548}"/>
              </a:ext>
            </a:extLst>
          </p:cNvPr>
          <p:cNvCxnSpPr>
            <a:cxnSpLocks/>
          </p:cNvCxnSpPr>
          <p:nvPr/>
        </p:nvCxnSpPr>
        <p:spPr>
          <a:xfrm>
            <a:off x="8483595" y="5682541"/>
            <a:ext cx="0" cy="3443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E42ABC18-E8D9-B1D5-9D09-4B3E95E8408A}"/>
              </a:ext>
            </a:extLst>
          </p:cNvPr>
          <p:cNvSpPr/>
          <p:nvPr/>
        </p:nvSpPr>
        <p:spPr>
          <a:xfrm>
            <a:off x="7490692" y="6026915"/>
            <a:ext cx="2429162" cy="5514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спасение от укусов африканских мух</a:t>
            </a:r>
          </a:p>
        </p:txBody>
      </p:sp>
      <p:cxnSp>
        <p:nvCxnSpPr>
          <p:cNvPr id="31" name="Прямая со стрелкой 30">
            <a:extLst>
              <a:ext uri="{FF2B5EF4-FFF2-40B4-BE49-F238E27FC236}">
                <a16:creationId xmlns:a16="http://schemas.microsoft.com/office/drawing/2014/main" id="{40558780-156C-0CAF-A74C-AAE78722C6F3}"/>
              </a:ext>
            </a:extLst>
          </p:cNvPr>
          <p:cNvCxnSpPr>
            <a:cxnSpLocks/>
          </p:cNvCxnSpPr>
          <p:nvPr/>
        </p:nvCxnSpPr>
        <p:spPr>
          <a:xfrm>
            <a:off x="9000837" y="4324370"/>
            <a:ext cx="0" cy="3443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334ACCDC-4704-7C34-C34D-5EFF7C15602D}"/>
              </a:ext>
            </a:extLst>
          </p:cNvPr>
          <p:cNvSpPr/>
          <p:nvPr/>
        </p:nvSpPr>
        <p:spPr>
          <a:xfrm>
            <a:off x="8483595" y="4686710"/>
            <a:ext cx="2429162" cy="89628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насекомым трудно прицелиться, куда сесть</a:t>
            </a:r>
          </a:p>
        </p:txBody>
      </p:sp>
    </p:spTree>
    <p:extLst>
      <p:ext uri="{BB962C8B-B14F-4D97-AF65-F5344CB8AC3E}">
        <p14:creationId xmlns:p14="http://schemas.microsoft.com/office/powerpoint/2010/main" val="19260531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50</Words>
  <Application>Microsoft Office PowerPoint</Application>
  <PresentationFormat>Широкоэкранный</PresentationFormat>
  <Paragraphs>11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IUrii KHmelev</dc:creator>
  <cp:lastModifiedBy>IUrii KHmelev</cp:lastModifiedBy>
  <cp:revision>1</cp:revision>
  <dcterms:created xsi:type="dcterms:W3CDTF">2022-05-28T16:30:21Z</dcterms:created>
  <dcterms:modified xsi:type="dcterms:W3CDTF">2022-05-28T17:03:14Z</dcterms:modified>
</cp:coreProperties>
</file>