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D335-9934-7654-79C3-4EB775C615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9B5971-69CE-9640-0512-CDDF71B1F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7249A-9A17-CF5A-CF70-4666E53A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E4A057-5A12-9679-30DA-B72411817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2F6067-4030-AE19-A48D-933896DA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003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B4B40F-8E41-3E07-6A06-033ABC565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1A0D0B-9EFE-EC6B-D3BD-BEEAF46CF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260814-C324-34D2-05EF-04C2A162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2257FE-FE95-41E5-2196-F0A57393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6C85AC-6D1D-7FC1-B251-8915216F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3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43C6F69-1688-2921-60E1-1B5346D3F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F05ED6-9BA5-EDB9-6B23-19A785892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BB5E9-5753-1772-B13F-C64CE8D90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8C406A-963A-84BD-83EC-6675C1779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E84F09-ADD2-667A-3041-A87588B28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96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EF639-DB20-CCFB-DDF7-259AD9D8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FE417C-67B8-E780-D749-DBA33838E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FD2A8D-C5DC-F038-1856-1FF4EF87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177539-B430-075B-8E50-C30968C7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B04A4E-0CEA-5FA1-6610-B05B2DDB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4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66C15-3770-A4A2-CBEE-CAA00D8DB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0C69AC-E87D-B8E0-2E7D-D329CBBD8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B424C4-2C4D-E8B9-55B7-0855BC69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ECA76E-AF61-2BE1-7211-E0D4AB979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D32FCC-A103-B683-3012-80545AB3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664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FBCF1-2223-DD41-CD27-30D71CEBF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5FCD69-5B77-866C-561F-96BFF5757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0A6FB-7DE3-A45C-C15A-D9BC37167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F76AB7-4345-306D-F4EB-FD9D5CEF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4351D5-9061-0D77-FB4A-DF3ABDDA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13CC79-C92F-B371-1D14-DD4DC622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22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AEDC9-6BF1-2FAA-09E0-D777B29D9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5198EC-6FE0-16D7-0A91-E70F3D6B3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32541F-C6A8-3571-FC19-7B47EB13A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69AA03-CBEB-D28E-2D21-0FCE944EE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9D2CB50-DCDE-D63A-3FAC-B5FFE7609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E8EADF0-F33A-4B9C-05C5-7BC36B78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6371161-A4E7-670E-9317-44A3102B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B6B9728-E341-F763-7A7D-5D77B955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32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B3ACE-0A66-8344-8FCC-7522049C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674B90-045B-CC9E-3E41-02E3794E0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22CBBBA-569D-5D74-A172-C91550D8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9AF8F2-AD55-0517-E514-C48C072E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66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F248BED-137F-CC6E-0793-8863449B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4982C2A-C577-9A9B-2522-6E44BEAD1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927E29-315E-074A-A147-271748A8F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0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0120F3-2BB2-79FD-3C92-4168E5D96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E2FBD1-331A-A094-E2E8-129C4F2DE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C86FFC-3151-3C69-5D4D-EC377DBF9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2ED738-2034-051E-3F5B-5D7B6DF31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B61C9C-235B-8B38-A59F-AFCF099BE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BDA586-9DBA-40ED-A16F-C59CA1D7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8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17DA2-F3EA-89A4-50A7-1DAF082C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CBF1626-370A-7D25-7CCD-FF8662D41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148E2A-074D-6B7A-94BE-BD2D8C1A2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1E8D93-0DB0-1AF0-87AB-7B490CDAA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E09530-3FA8-4E93-4070-CE6622D4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A9B4-9548-403B-D4AD-8E20F916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1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5A8EB5-A6A2-CD1A-BAA1-C8158352C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102E13-1B86-8528-F2A3-3DEBF53FC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867770-9218-5C72-4A38-B48C92542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0D5DA-FB08-4F7E-A458-51E395C79F15}" type="datetimeFigureOut">
              <a:rPr lang="ru-RU" smtClean="0"/>
              <a:t>28.05.2022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7DCF51-42D7-F7CF-A21C-E12FB5EB7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3B886B-7778-6197-CED7-DF140F1FA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F3FC2-F397-4249-9051-4B5F98011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4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038B96-59CC-DE0F-A4EB-D9EA8BBCF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236" y="-44665"/>
            <a:ext cx="9827490" cy="6934295"/>
          </a:xfrm>
          <a:prstGeom prst="rect">
            <a:avLst/>
          </a:prstGeom>
        </p:spPr>
      </p:pic>
      <p:pic>
        <p:nvPicPr>
          <p:cNvPr id="8" name="Picture 2" descr="Детские рисунки тульского пряника - 41 фото">
            <a:extLst>
              <a:ext uri="{FF2B5EF4-FFF2-40B4-BE49-F238E27FC236}">
                <a16:creationId xmlns:a16="http://schemas.microsoft.com/office/drawing/2014/main" id="{EE0BCAB2-DA6D-6F0A-17A4-4CC315645A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4" t="24640" r="7087" b="19064"/>
          <a:stretch/>
        </p:blipFill>
        <p:spPr bwMode="auto">
          <a:xfrm>
            <a:off x="5397020" y="1349255"/>
            <a:ext cx="1368522" cy="69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71D7A6-8B3B-EC07-A6AF-2AF601109A50}"/>
              </a:ext>
            </a:extLst>
          </p:cNvPr>
          <p:cNvSpPr txBox="1"/>
          <p:nvPr/>
        </p:nvSpPr>
        <p:spPr>
          <a:xfrm>
            <a:off x="7342909" y="37222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2" name="Picture 2" descr="Детские рисунки тульского пряника - 41 фото">
            <a:extLst>
              <a:ext uri="{FF2B5EF4-FFF2-40B4-BE49-F238E27FC236}">
                <a16:creationId xmlns:a16="http://schemas.microsoft.com/office/drawing/2014/main" id="{0A1A2F56-DFD7-F664-52C2-8E676022FD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4" t="24640" r="7087" b="19064"/>
          <a:stretch/>
        </p:blipFill>
        <p:spPr bwMode="auto">
          <a:xfrm>
            <a:off x="3712291" y="3162337"/>
            <a:ext cx="1134046" cy="57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Справочник: кавычки">
            <a:extLst>
              <a:ext uri="{FF2B5EF4-FFF2-40B4-BE49-F238E27FC236}">
                <a16:creationId xmlns:a16="http://schemas.microsoft.com/office/drawing/2014/main" id="{8BCF71F9-E326-49BA-AB22-33FC10E1CF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4" t="53170" r="58712"/>
          <a:stretch/>
        </p:blipFill>
        <p:spPr bwMode="auto">
          <a:xfrm>
            <a:off x="3497663" y="3741424"/>
            <a:ext cx="355601" cy="23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Справочник: кавычки">
            <a:extLst>
              <a:ext uri="{FF2B5EF4-FFF2-40B4-BE49-F238E27FC236}">
                <a16:creationId xmlns:a16="http://schemas.microsoft.com/office/drawing/2014/main" id="{AF1678D7-E32F-2DA8-423D-55A4DF3BD1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4" t="53170" r="58712"/>
          <a:stretch/>
        </p:blipFill>
        <p:spPr bwMode="auto">
          <a:xfrm>
            <a:off x="4802717" y="2941891"/>
            <a:ext cx="267565" cy="23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Сапер на войне в особой цене | Еженедельник «Военно-промышленный курьер»">
            <a:extLst>
              <a:ext uri="{FF2B5EF4-FFF2-40B4-BE49-F238E27FC236}">
                <a16:creationId xmlns:a16="http://schemas.microsoft.com/office/drawing/2014/main" id="{AB19AEC5-2F20-C961-0E3A-95602C755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70" y="4318725"/>
            <a:ext cx="1008822" cy="1516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8" descr="Всё для фронта, всё для Победы” | Государственное бюджетное учреждение  культуры Нижегородской области &quot;Нижегородская центральная специальная  библиотека для слепых&quot;">
            <a:extLst>
              <a:ext uri="{FF2B5EF4-FFF2-40B4-BE49-F238E27FC236}">
                <a16:creationId xmlns:a16="http://schemas.microsoft.com/office/drawing/2014/main" id="{73447BD1-6678-5A2B-EE47-B07CAA803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423" y="2941891"/>
            <a:ext cx="1532752" cy="1019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0" descr="4 самые брутальные боевые машины Второй мировой войны">
            <a:extLst>
              <a:ext uri="{FF2B5EF4-FFF2-40B4-BE49-F238E27FC236}">
                <a16:creationId xmlns:a16="http://schemas.microsoft.com/office/drawing/2014/main" id="{F13E207F-08F4-C275-459A-90FF040BD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729" y="3047374"/>
            <a:ext cx="1571434" cy="78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01F6FA1-BE46-BE82-3D93-CFB1D8A4C2C9}"/>
              </a:ext>
            </a:extLst>
          </p:cNvPr>
          <p:cNvSpPr txBox="1"/>
          <p:nvPr/>
        </p:nvSpPr>
        <p:spPr>
          <a:xfrm>
            <a:off x="8928591" y="3162337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849941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IUrii KHmelev</dc:creator>
  <cp:lastModifiedBy>IUrii KHmelev</cp:lastModifiedBy>
  <cp:revision>1</cp:revision>
  <dcterms:created xsi:type="dcterms:W3CDTF">2022-05-28T05:23:40Z</dcterms:created>
  <dcterms:modified xsi:type="dcterms:W3CDTF">2022-05-28T09:55:51Z</dcterms:modified>
</cp:coreProperties>
</file>