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CCECFF"/>
    <a:srgbClr val="CCFFCC"/>
    <a:srgbClr val="CC0000"/>
    <a:srgbClr val="FFFF99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326" autoAdjust="0"/>
  </p:normalViewPr>
  <p:slideViewPr>
    <p:cSldViewPr snapToGrid="0">
      <p:cViewPr varScale="1">
        <p:scale>
          <a:sx n="109" d="100"/>
          <a:sy n="109" d="100"/>
        </p:scale>
        <p:origin x="61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48C7C-8DBA-4115-9D0E-EFCE7AA89E52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AD044-08E3-40ED-9669-C48106387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739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AD044-08E3-40ED-9669-C481063872A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482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58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63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54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54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0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6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45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42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12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2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4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C8A5-5727-4316-82D9-2BB9CCA7AC36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92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220" y="145279"/>
            <a:ext cx="9800959" cy="48280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чате ИС МЭДК (16.06.2022 г.)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 flipV="1">
            <a:off x="296563" y="743749"/>
            <a:ext cx="8164512" cy="99169"/>
            <a:chOff x="1" y="4450235"/>
            <a:chExt cx="15983746" cy="135580"/>
          </a:xfrm>
        </p:grpSpPr>
        <p:sp>
          <p:nvSpPr>
            <p:cNvPr id="6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3"/>
          <a:srcRect l="2769" t="4213" r="1670" b="893"/>
          <a:stretch/>
        </p:blipFill>
        <p:spPr>
          <a:xfrm>
            <a:off x="222021" y="29760"/>
            <a:ext cx="616179" cy="63088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6179" y="0"/>
            <a:ext cx="1113805" cy="101255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96563" y="1014797"/>
            <a:ext cx="9644790" cy="15871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</a:rPr>
              <a:t>16 июня была произведена выборочная проверка чатов в ИС МЭДК, по результатам проверки</a:t>
            </a:r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</a:rPr>
              <a:t>выявлено</a:t>
            </a:r>
            <a:r>
              <a:rPr lang="en-US" sz="1600" b="1" u="sng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endParaRPr lang="ru-RU" sz="16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</a:rPr>
              <a:t>Работа в </a:t>
            </a:r>
            <a:r>
              <a:rPr lang="ru-RU" sz="1600" b="1" u="sng" dirty="0">
                <a:solidFill>
                  <a:schemeClr val="accent1">
                    <a:lumMod val="50000"/>
                  </a:schemeClr>
                </a:solidFill>
              </a:rPr>
              <a:t>чате командой (школа + куратор +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</a:rPr>
              <a:t>МО</a:t>
            </a:r>
            <a:r>
              <a:rPr lang="ru-RU" sz="1600" b="1" u="sng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sz="1600" b="1" u="sng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endParaRPr lang="en-US" sz="16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Краснодар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СОШ №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11)                                                    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3)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6">
                    <a:lumMod val="75000"/>
                  </a:schemeClr>
                </a:solidFill>
              </a:rPr>
              <a:t>Белоглинский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 район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(СОШ № 11)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Анапа (СОШ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№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18)</a:t>
            </a:r>
            <a:endParaRPr lang="ru-RU" sz="1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6563" y="2673531"/>
            <a:ext cx="4855729" cy="41844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chemeClr val="accent1">
                    <a:lumMod val="50000"/>
                  </a:schemeClr>
                </a:solidFill>
              </a:rPr>
              <a:t>Работа в чате командой (школа +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</a:rPr>
              <a:t>куратор)</a:t>
            </a:r>
            <a:r>
              <a:rPr lang="en-US" sz="1600" b="1" u="sng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endParaRPr lang="en-US" sz="1600" b="1" u="sng" dirty="0">
              <a:solidFill>
                <a:schemeClr val="accent6"/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Апшеронский район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СОШ № 23)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Северский район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(СОШ № 21)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err="1">
                <a:solidFill>
                  <a:schemeClr val="accent6">
                    <a:lumMod val="75000"/>
                  </a:schemeClr>
                </a:solidFill>
              </a:rPr>
              <a:t>Усть-Лабинский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район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 (СОШ № 25)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4"/>
                </a:solidFill>
              </a:rPr>
              <a:t>Кавказский район (СОШ № 19)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err="1" smtClean="0">
                <a:solidFill>
                  <a:schemeClr val="accent4"/>
                </a:solidFill>
              </a:rPr>
              <a:t>Лабинский</a:t>
            </a:r>
            <a:r>
              <a:rPr lang="ru-RU" sz="1600" b="1" dirty="0" smtClean="0">
                <a:solidFill>
                  <a:schemeClr val="accent4"/>
                </a:solidFill>
              </a:rPr>
              <a:t> район (СОШ № 21)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</a:rPr>
              <a:t>Ленинградский район (ООШ № 27)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err="1" smtClean="0">
                <a:solidFill>
                  <a:schemeClr val="accent6">
                    <a:lumMod val="75000"/>
                  </a:schemeClr>
                </a:solidFill>
              </a:rPr>
              <a:t>Кореновский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 район (СОШ № 19)</a:t>
            </a:r>
            <a:endParaRPr lang="ru-RU" sz="1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4"/>
                </a:solidFill>
              </a:rPr>
              <a:t>Крымский район (СОШ № 61)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err="1" smtClean="0">
                <a:solidFill>
                  <a:srgbClr val="FF0000"/>
                </a:solidFill>
              </a:rPr>
              <a:t>Кущевский</a:t>
            </a:r>
            <a:r>
              <a:rPr lang="ru-RU" sz="1600" b="1" dirty="0" smtClean="0">
                <a:solidFill>
                  <a:srgbClr val="FF0000"/>
                </a:solidFill>
              </a:rPr>
              <a:t> район (СОШ № 10)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</a:rPr>
              <a:t>Павловский район (СОШ № 9)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err="1" smtClean="0">
                <a:solidFill>
                  <a:srgbClr val="FF0000"/>
                </a:solidFill>
              </a:rPr>
              <a:t>Приморско</a:t>
            </a:r>
            <a:r>
              <a:rPr lang="ru-RU" sz="1600" b="1" dirty="0" smtClean="0">
                <a:solidFill>
                  <a:srgbClr val="FF0000"/>
                </a:solidFill>
              </a:rPr>
              <a:t> - </a:t>
            </a:r>
            <a:r>
              <a:rPr lang="ru-RU" sz="1600" b="1" dirty="0" err="1" smtClean="0">
                <a:solidFill>
                  <a:srgbClr val="FF0000"/>
                </a:solidFill>
              </a:rPr>
              <a:t>Ахтарсктй</a:t>
            </a:r>
            <a:r>
              <a:rPr lang="ru-RU" sz="1600" b="1" dirty="0" smtClean="0">
                <a:solidFill>
                  <a:srgbClr val="FF0000"/>
                </a:solidFill>
              </a:rPr>
              <a:t> район (СОШ № 4)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</a:rPr>
              <a:t>Тихорецкий район (СОШ № 2)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rgbClr val="FF0000"/>
                </a:solidFill>
              </a:rPr>
              <a:t>Туапсинский район (СОШ № 20)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Армавир (СОШ № 14)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600" b="1" dirty="0" smtClean="0">
                <a:solidFill>
                  <a:schemeClr val="accent4"/>
                </a:solidFill>
              </a:rPr>
              <a:t>Динской район (СОШ № 30)</a:t>
            </a:r>
            <a:endParaRPr lang="ru-RU" sz="1600" b="1" dirty="0">
              <a:solidFill>
                <a:schemeClr val="accent4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28694" y="2673530"/>
            <a:ext cx="4612659" cy="41844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Зелёный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– комментарии содержательны, виден ход работы</a:t>
            </a:r>
          </a:p>
          <a:p>
            <a:pPr algn="ctr"/>
            <a:r>
              <a:rPr lang="ru-RU" sz="1600" b="1" dirty="0">
                <a:solidFill>
                  <a:schemeClr val="accent4"/>
                </a:solidFill>
              </a:rPr>
              <a:t>Жёлтый </a:t>
            </a:r>
            <a:r>
              <a:rPr lang="ru-RU" sz="1600" b="1" dirty="0" smtClean="0">
                <a:solidFill>
                  <a:schemeClr val="accent4"/>
                </a:solidFill>
              </a:rPr>
              <a:t>– комментарии есть, но их мало, нет возможности отследить ход работы (нужно более подробно описывать работу по направлениям).</a:t>
            </a:r>
          </a:p>
          <a:p>
            <a:pPr algn="ctr"/>
            <a:r>
              <a:rPr lang="ru-RU" sz="1600" b="1" dirty="0">
                <a:solidFill>
                  <a:srgbClr val="FF0000"/>
                </a:solidFill>
              </a:rPr>
              <a:t>Красный </a:t>
            </a:r>
            <a:r>
              <a:rPr lang="ru-RU" sz="1600" b="1" dirty="0" smtClean="0">
                <a:solidFill>
                  <a:srgbClr val="FF0000"/>
                </a:solidFill>
              </a:rPr>
              <a:t>– комментариев мало, нет обратной связи куратора со школой , либо переписка велась не по всем направлениям, переписка носит формальный характер.</a:t>
            </a:r>
            <a:endParaRPr lang="ru-RU" sz="1600" b="1" dirty="0">
              <a:solidFill>
                <a:srgbClr val="FF0000"/>
              </a:solidFill>
            </a:endParaRPr>
          </a:p>
          <a:p>
            <a:pPr algn="ctr"/>
            <a:endParaRPr lang="ru-RU" sz="16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4970</TotalTime>
  <Words>231</Words>
  <Application>Microsoft Office PowerPoint</Application>
  <PresentationFormat>Широкоэкранный</PresentationFormat>
  <Paragraphs>28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Работа в чате ИС МЭДК (16.06.2022 г.)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РПШ Краснодарского края</dc:title>
  <dc:creator>Елена Купина</dc:creator>
  <cp:lastModifiedBy>1</cp:lastModifiedBy>
  <cp:revision>493</cp:revision>
  <cp:lastPrinted>2022-03-04T13:06:15Z</cp:lastPrinted>
  <dcterms:created xsi:type="dcterms:W3CDTF">2021-04-05T14:09:53Z</dcterms:created>
  <dcterms:modified xsi:type="dcterms:W3CDTF">2022-06-27T07:34:31Z</dcterms:modified>
</cp:coreProperties>
</file>