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7E74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60720-FE27-49A8-938E-354604635E7D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173B9-FDBF-45F7-8E13-48CE13100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3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04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97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802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11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3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8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30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7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78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69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0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EC8AD-282A-469E-9F30-39E0B4800FEF}" type="datetimeFigureOut">
              <a:rPr lang="ru-RU" smtClean="0"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48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7093" y="79003"/>
            <a:ext cx="601362" cy="6157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6966" y="0"/>
            <a:ext cx="867784" cy="788895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77546" y="159101"/>
            <a:ext cx="10979420" cy="405276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размещения документов 1-го этапа в ИС МЭДК</a:t>
            </a:r>
            <a:b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.05.2022 15.30ч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 flipV="1">
            <a:off x="767738" y="655749"/>
            <a:ext cx="9795074" cy="69107"/>
            <a:chOff x="1" y="4450235"/>
            <a:chExt cx="15983746" cy="135580"/>
          </a:xfrm>
        </p:grpSpPr>
        <p:sp>
          <p:nvSpPr>
            <p:cNvPr id="8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1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520602" y="877465"/>
            <a:ext cx="6349754" cy="54784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numCol="2">
            <a:spAutoFit/>
          </a:bodyPr>
          <a:lstStyle/>
          <a:p>
            <a:pPr algn="ctr"/>
            <a:r>
              <a:rPr lang="ru-RU" sz="1400" b="1" dirty="0" smtClean="0"/>
              <a:t>г. Армавир (№3, № 8, № 14)</a:t>
            </a:r>
          </a:p>
          <a:p>
            <a:pPr algn="ctr"/>
            <a:r>
              <a:rPr lang="ru-RU" sz="1400" b="1" dirty="0" smtClean="0"/>
              <a:t>г. Геленджик (№ 12)</a:t>
            </a:r>
          </a:p>
          <a:p>
            <a:pPr algn="ctr"/>
            <a:r>
              <a:rPr lang="ru-RU" sz="1400" b="1" dirty="0" smtClean="0"/>
              <a:t>г. Горячий ключ (№ 5, № 9, № 12)</a:t>
            </a:r>
          </a:p>
          <a:p>
            <a:pPr algn="ctr"/>
            <a:r>
              <a:rPr lang="ru-RU" sz="1400" b="1" dirty="0" err="1" smtClean="0"/>
              <a:t>Лабинский</a:t>
            </a:r>
            <a:r>
              <a:rPr lang="ru-RU" sz="1400" b="1" dirty="0" smtClean="0"/>
              <a:t> р (№ 21)</a:t>
            </a:r>
          </a:p>
          <a:p>
            <a:pPr algn="ctr"/>
            <a:r>
              <a:rPr lang="ru-RU" sz="1400" b="1" dirty="0" smtClean="0"/>
              <a:t>г. Новороссийск ( № 12)</a:t>
            </a:r>
          </a:p>
          <a:p>
            <a:pPr algn="ctr"/>
            <a:r>
              <a:rPr lang="ru-RU" sz="1400" b="1" dirty="0" smtClean="0"/>
              <a:t>г. Сочи (№ 57, № 28, № 49)</a:t>
            </a:r>
          </a:p>
          <a:p>
            <a:pPr algn="ctr"/>
            <a:r>
              <a:rPr lang="ru-RU" sz="1400" b="1" dirty="0" smtClean="0"/>
              <a:t>г. Краснодар (№ 29, № 31, № 58, № 74, № 11)</a:t>
            </a:r>
          </a:p>
          <a:p>
            <a:pPr algn="ctr"/>
            <a:r>
              <a:rPr lang="ru-RU" sz="1400" b="1" dirty="0" smtClean="0"/>
              <a:t>Тихорецкий р (№ 2)</a:t>
            </a:r>
          </a:p>
          <a:p>
            <a:pPr algn="ctr"/>
            <a:r>
              <a:rPr lang="ru-RU" sz="1400" b="1" dirty="0" smtClean="0"/>
              <a:t>Апшеронский р (№ 13, № 23)</a:t>
            </a:r>
          </a:p>
          <a:p>
            <a:pPr algn="ctr"/>
            <a:r>
              <a:rPr lang="ru-RU" sz="1400" b="1" dirty="0" err="1" smtClean="0"/>
              <a:t>Белоглинский</a:t>
            </a:r>
            <a:r>
              <a:rPr lang="ru-RU" sz="1400" b="1" dirty="0" smtClean="0"/>
              <a:t> р (№ 11)</a:t>
            </a:r>
          </a:p>
          <a:p>
            <a:pPr algn="ctr"/>
            <a:r>
              <a:rPr lang="ru-RU" sz="1400" b="1" dirty="0" err="1" smtClean="0"/>
              <a:t>Брюховецкий</a:t>
            </a:r>
            <a:r>
              <a:rPr lang="ru-RU" sz="1400" b="1" dirty="0" smtClean="0"/>
              <a:t> р (№ 2, № 8, № 9)</a:t>
            </a:r>
          </a:p>
          <a:p>
            <a:pPr algn="ctr"/>
            <a:r>
              <a:rPr lang="ru-RU" sz="1400" b="1" dirty="0" err="1" smtClean="0"/>
              <a:t>Выселковский</a:t>
            </a:r>
            <a:r>
              <a:rPr lang="ru-RU" sz="1400" b="1" dirty="0" smtClean="0"/>
              <a:t> р (№ 5)</a:t>
            </a:r>
          </a:p>
          <a:p>
            <a:pPr algn="ctr"/>
            <a:r>
              <a:rPr lang="ru-RU" sz="1400" b="1" dirty="0" err="1" smtClean="0"/>
              <a:t>Гулькевичский</a:t>
            </a:r>
            <a:r>
              <a:rPr lang="ru-RU" sz="1400" b="1" dirty="0" smtClean="0"/>
              <a:t> р (№ 16, № 17, № 18)</a:t>
            </a:r>
          </a:p>
          <a:p>
            <a:pPr algn="ctr"/>
            <a:r>
              <a:rPr lang="ru-RU" sz="1400" b="1" dirty="0" smtClean="0"/>
              <a:t>Кавказский р (№ 19)</a:t>
            </a:r>
          </a:p>
          <a:p>
            <a:pPr algn="ctr"/>
            <a:r>
              <a:rPr lang="ru-RU" sz="1400" b="1" dirty="0" smtClean="0"/>
              <a:t>Калининский р (№ 6, № 12, № 14)</a:t>
            </a:r>
          </a:p>
          <a:p>
            <a:pPr algn="ctr"/>
            <a:r>
              <a:rPr lang="ru-RU" sz="1400" b="1" dirty="0" smtClean="0"/>
              <a:t>Каневской р (№ 26, № 41)</a:t>
            </a:r>
          </a:p>
          <a:p>
            <a:pPr algn="ctr"/>
            <a:r>
              <a:rPr lang="ru-RU" sz="1400" b="1" dirty="0" err="1" smtClean="0"/>
              <a:t>Кореновский</a:t>
            </a:r>
            <a:r>
              <a:rPr lang="ru-RU" sz="1400" b="1" dirty="0" smtClean="0"/>
              <a:t> р (№ 19, № 27)</a:t>
            </a:r>
          </a:p>
          <a:p>
            <a:pPr algn="ctr"/>
            <a:r>
              <a:rPr lang="ru-RU" sz="1400" b="1" dirty="0" smtClean="0"/>
              <a:t>Красноармейский р (№ 19, № 29)</a:t>
            </a:r>
          </a:p>
          <a:p>
            <a:pPr algn="ctr"/>
            <a:r>
              <a:rPr lang="ru-RU" sz="1400" b="1" dirty="0" smtClean="0"/>
              <a:t>Крымский р (№ 20, № 61, № 66)</a:t>
            </a:r>
          </a:p>
          <a:p>
            <a:pPr algn="ctr"/>
            <a:r>
              <a:rPr lang="ru-RU" sz="1400" b="1" dirty="0" err="1" smtClean="0"/>
              <a:t>Кущевский</a:t>
            </a:r>
            <a:r>
              <a:rPr lang="ru-RU" sz="1400" b="1" dirty="0" smtClean="0"/>
              <a:t> р (№ 10)</a:t>
            </a:r>
          </a:p>
          <a:p>
            <a:pPr algn="ctr"/>
            <a:r>
              <a:rPr lang="ru-RU" sz="1400" b="1" dirty="0" smtClean="0"/>
              <a:t>Мостовский р (№ 9, № 16)</a:t>
            </a:r>
          </a:p>
          <a:p>
            <a:pPr algn="ctr"/>
            <a:r>
              <a:rPr lang="ru-RU" sz="1400" b="1" dirty="0" smtClean="0"/>
              <a:t>Павловский р (№ 9, № 13)</a:t>
            </a:r>
            <a:endParaRPr lang="ru-RU" sz="1400" b="1" dirty="0"/>
          </a:p>
          <a:p>
            <a:pPr algn="ctr"/>
            <a:r>
              <a:rPr lang="ru-RU" sz="1400" b="1" dirty="0" err="1" smtClean="0"/>
              <a:t>Приморско</a:t>
            </a:r>
            <a:r>
              <a:rPr lang="ru-RU" sz="1400" b="1" dirty="0" smtClean="0"/>
              <a:t> – </a:t>
            </a:r>
            <a:r>
              <a:rPr lang="ru-RU" sz="1400" b="1" dirty="0" err="1" smtClean="0"/>
              <a:t>Ахтарский</a:t>
            </a:r>
            <a:r>
              <a:rPr lang="ru-RU" sz="1400" b="1" dirty="0" smtClean="0"/>
              <a:t> р (№ 3, № 4)</a:t>
            </a:r>
          </a:p>
          <a:p>
            <a:pPr algn="ctr"/>
            <a:r>
              <a:rPr lang="ru-RU" sz="1400" b="1" dirty="0" smtClean="0"/>
              <a:t>Северский р (№ 21, № 23)</a:t>
            </a:r>
          </a:p>
          <a:p>
            <a:pPr algn="ctr"/>
            <a:r>
              <a:rPr lang="ru-RU" sz="1400" b="1" dirty="0" smtClean="0"/>
              <a:t>Славянский р (№ 17, № 7)</a:t>
            </a:r>
          </a:p>
          <a:p>
            <a:pPr algn="ctr"/>
            <a:r>
              <a:rPr lang="ru-RU" sz="1400" b="1" dirty="0" smtClean="0"/>
              <a:t>Тбилисский р (№ 1, № 5, № 6)</a:t>
            </a:r>
          </a:p>
          <a:p>
            <a:pPr algn="ctr"/>
            <a:r>
              <a:rPr lang="ru-RU" sz="1400" b="1" dirty="0" smtClean="0"/>
              <a:t>Темрюкский р (№ 4, № 28)</a:t>
            </a:r>
          </a:p>
          <a:p>
            <a:pPr algn="ctr"/>
            <a:r>
              <a:rPr lang="ru-RU" sz="1400" b="1" dirty="0" smtClean="0"/>
              <a:t>Туапсинский р (№ 12, № 20)</a:t>
            </a:r>
          </a:p>
          <a:p>
            <a:pPr algn="ctr"/>
            <a:r>
              <a:rPr lang="ru-RU" sz="1400" b="1" dirty="0" err="1" smtClean="0"/>
              <a:t>Усть</a:t>
            </a:r>
            <a:r>
              <a:rPr lang="ru-RU" sz="1400" b="1" dirty="0" smtClean="0"/>
              <a:t> – </a:t>
            </a:r>
            <a:r>
              <a:rPr lang="ru-RU" sz="1400" b="1" dirty="0" err="1" smtClean="0"/>
              <a:t>Лабинский</a:t>
            </a:r>
            <a:r>
              <a:rPr lang="ru-RU" sz="1400" b="1" dirty="0" smtClean="0"/>
              <a:t> р  (№ 13, № 25)</a:t>
            </a:r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7669554" y="877465"/>
            <a:ext cx="3370060" cy="35394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г. Анапа (№ 11, № </a:t>
            </a:r>
            <a:r>
              <a:rPr lang="ru-RU" sz="1400" b="1" dirty="0" smtClean="0"/>
              <a:t>18, № 31)</a:t>
            </a:r>
          </a:p>
          <a:p>
            <a:pPr algn="ctr"/>
            <a:r>
              <a:rPr lang="ru-RU" sz="1400" b="1" dirty="0" smtClean="0"/>
              <a:t>г. Сочи (№ 78)</a:t>
            </a:r>
          </a:p>
          <a:p>
            <a:pPr algn="ctr"/>
            <a:r>
              <a:rPr lang="ru-RU" sz="1400" b="1" dirty="0" smtClean="0"/>
              <a:t>Апшеронский р (№ 33)</a:t>
            </a:r>
          </a:p>
          <a:p>
            <a:pPr algn="ctr"/>
            <a:r>
              <a:rPr lang="ru-RU" sz="1400" b="1" dirty="0" smtClean="0"/>
              <a:t>Динской р (№ 25, № 30)</a:t>
            </a:r>
          </a:p>
          <a:p>
            <a:pPr algn="ctr"/>
            <a:r>
              <a:rPr lang="ru-RU" sz="1400" b="1" dirty="0" smtClean="0"/>
              <a:t>Крыловский р (№ 6)</a:t>
            </a:r>
          </a:p>
          <a:p>
            <a:pPr algn="ctr"/>
            <a:r>
              <a:rPr lang="ru-RU" sz="1400" b="1" dirty="0" smtClean="0"/>
              <a:t>Красноармейский р (№ 33)</a:t>
            </a:r>
          </a:p>
          <a:p>
            <a:pPr algn="ctr"/>
            <a:r>
              <a:rPr lang="ru-RU" sz="1400" b="1" dirty="0" smtClean="0"/>
              <a:t>Ленинградский р (№ 27)</a:t>
            </a:r>
          </a:p>
          <a:p>
            <a:pPr algn="ctr"/>
            <a:r>
              <a:rPr lang="ru-RU" sz="1400" b="1" dirty="0" err="1" smtClean="0"/>
              <a:t>Новопокровский</a:t>
            </a:r>
            <a:r>
              <a:rPr lang="ru-RU" sz="1400" b="1" dirty="0" smtClean="0"/>
              <a:t> р (№ 2, № 11)</a:t>
            </a:r>
          </a:p>
          <a:p>
            <a:pPr algn="ctr"/>
            <a:r>
              <a:rPr lang="ru-RU" sz="1400" b="1" dirty="0" err="1" smtClean="0"/>
              <a:t>Отрадненский</a:t>
            </a:r>
            <a:r>
              <a:rPr lang="ru-RU" sz="1400" b="1" dirty="0" smtClean="0"/>
              <a:t> р (№ 2, № 6, № 12)</a:t>
            </a:r>
          </a:p>
          <a:p>
            <a:pPr algn="ctr"/>
            <a:r>
              <a:rPr lang="ru-RU" sz="1400" b="1" dirty="0" err="1" smtClean="0"/>
              <a:t>Приморско</a:t>
            </a:r>
            <a:r>
              <a:rPr lang="ru-RU" sz="1400" b="1" dirty="0" smtClean="0"/>
              <a:t> - </a:t>
            </a:r>
            <a:r>
              <a:rPr lang="ru-RU" sz="1400" b="1" dirty="0" err="1" smtClean="0"/>
              <a:t>Ахтарский</a:t>
            </a:r>
            <a:r>
              <a:rPr lang="ru-RU" sz="1400" b="1" dirty="0" smtClean="0"/>
              <a:t> р (№ 2)</a:t>
            </a:r>
          </a:p>
          <a:p>
            <a:pPr algn="ctr"/>
            <a:r>
              <a:rPr lang="ru-RU" sz="1400" b="1" dirty="0" smtClean="0"/>
              <a:t>Туапсинский р (№ 33, № 25)</a:t>
            </a:r>
          </a:p>
          <a:p>
            <a:pPr algn="ctr"/>
            <a:r>
              <a:rPr lang="ru-RU" sz="1400" b="1" dirty="0" err="1" smtClean="0"/>
              <a:t>Усть</a:t>
            </a:r>
            <a:r>
              <a:rPr lang="ru-RU" sz="1400" b="1" dirty="0" smtClean="0"/>
              <a:t> – </a:t>
            </a:r>
            <a:r>
              <a:rPr lang="ru-RU" sz="1400" b="1" dirty="0" err="1" smtClean="0"/>
              <a:t>Лабинский</a:t>
            </a:r>
            <a:r>
              <a:rPr lang="ru-RU" sz="1400" b="1" dirty="0" smtClean="0"/>
              <a:t> р (№ 14)</a:t>
            </a:r>
          </a:p>
          <a:p>
            <a:pPr algn="ctr"/>
            <a:r>
              <a:rPr lang="ru-RU" sz="1400" b="1" dirty="0" smtClean="0"/>
              <a:t>Успенский р (№ 10, № 17, № 16)</a:t>
            </a:r>
          </a:p>
          <a:p>
            <a:pPr algn="ctr"/>
            <a:r>
              <a:rPr lang="ru-RU" sz="1400" b="1" dirty="0" err="1" smtClean="0"/>
              <a:t>Щербиновский</a:t>
            </a:r>
            <a:r>
              <a:rPr lang="ru-RU" sz="1400" b="1" dirty="0" smtClean="0"/>
              <a:t> р (№ 12)</a:t>
            </a:r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669554" y="4878560"/>
            <a:ext cx="3370060" cy="1477328"/>
          </a:xfrm>
          <a:prstGeom prst="rect">
            <a:avLst/>
          </a:prstGeom>
          <a:solidFill>
            <a:srgbClr val="DA7E74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/>
              <a:t>Абинский</a:t>
            </a:r>
            <a:r>
              <a:rPr lang="ru-RU" b="1" dirty="0" smtClean="0"/>
              <a:t> р (№6, №21)</a:t>
            </a:r>
          </a:p>
          <a:p>
            <a:pPr algn="ctr"/>
            <a:r>
              <a:rPr lang="ru-RU" b="1" dirty="0" err="1" smtClean="0"/>
              <a:t>Отрадненский</a:t>
            </a:r>
            <a:r>
              <a:rPr lang="ru-RU" b="1" dirty="0" smtClean="0"/>
              <a:t> р (№ 4)</a:t>
            </a:r>
          </a:p>
          <a:p>
            <a:pPr algn="ctr"/>
            <a:r>
              <a:rPr lang="ru-RU" b="1" dirty="0" smtClean="0"/>
              <a:t>Тихорецкий р  (№ 8)</a:t>
            </a:r>
          </a:p>
          <a:p>
            <a:pPr algn="ctr"/>
            <a:r>
              <a:rPr lang="ru-RU" b="1" dirty="0" err="1" smtClean="0"/>
              <a:t>Щербиновский</a:t>
            </a:r>
            <a:r>
              <a:rPr lang="ru-RU" b="1" dirty="0" smtClean="0"/>
              <a:t> р (№10)</a:t>
            </a:r>
            <a:endParaRPr lang="ru-RU" b="1" dirty="0" smtClean="0"/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656745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1726</TotalTime>
  <Words>433</Words>
  <Application>Microsoft Office PowerPoint</Application>
  <PresentationFormat>Широкоэкранный</PresentationFormat>
  <Paragraphs>66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Мониторинг размещения документов 1-го этапа в ИС МЭДК  (25.05.2022 15.30ч.)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146</cp:revision>
  <cp:lastPrinted>2022-06-01T09:13:37Z</cp:lastPrinted>
  <dcterms:created xsi:type="dcterms:W3CDTF">2021-09-28T10:01:15Z</dcterms:created>
  <dcterms:modified xsi:type="dcterms:W3CDTF">2022-06-01T11:29:23Z</dcterms:modified>
</cp:coreProperties>
</file>