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9" r:id="rId2"/>
    <p:sldId id="294" r:id="rId3"/>
    <p:sldId id="274" r:id="rId4"/>
    <p:sldId id="285" r:id="rId5"/>
    <p:sldId id="269" r:id="rId6"/>
    <p:sldId id="266" r:id="rId7"/>
    <p:sldId id="264" r:id="rId8"/>
    <p:sldId id="261" r:id="rId9"/>
    <p:sldId id="262" r:id="rId10"/>
    <p:sldId id="270" r:id="rId11"/>
    <p:sldId id="265" r:id="rId12"/>
    <p:sldId id="268" r:id="rId13"/>
    <p:sldId id="289" r:id="rId14"/>
    <p:sldId id="290" r:id="rId15"/>
    <p:sldId id="291" r:id="rId16"/>
    <p:sldId id="267" r:id="rId17"/>
    <p:sldId id="286" r:id="rId18"/>
    <p:sldId id="287" r:id="rId19"/>
    <p:sldId id="288" r:id="rId20"/>
    <p:sldId id="283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4" r:id="rId32"/>
    <p:sldId id="292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9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2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3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3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3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4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9D5A0-871F-49F6-BDB4-D32611F372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597619-BE63-457A-9376-B265C62FD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F45FAE-A731-40D8-9F73-8D4650CEE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" r="18196" b="3260"/>
          <a:stretch/>
        </p:blipFill>
        <p:spPr>
          <a:xfrm>
            <a:off x="8313576" y="3039601"/>
            <a:ext cx="3490873" cy="38044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7BEAF-37D0-47EA-8520-BA3A4051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670" y="202998"/>
            <a:ext cx="7357111" cy="2434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7030A0"/>
                </a:solidFill>
              </a:rPr>
              <a:t>ТЕМА:</a:t>
            </a:r>
            <a:r>
              <a:rPr lang="ru-RU" sz="2800" dirty="0">
                <a:solidFill>
                  <a:srgbClr val="7030A0"/>
                </a:solidFill>
              </a:rPr>
              <a:t> «Использование образовательных ресурсов при дистанционном обучении на уроках по физической культуре в лицее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(из личного опыта)» </a:t>
            </a:r>
            <a:endParaRPr lang="en-US" sz="2800" kern="1200" dirty="0">
              <a:solidFill>
                <a:srgbClr val="7030A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07FEAE-E1F6-41A0-B43D-629F324D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9673" y="3453085"/>
            <a:ext cx="5833105" cy="222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Выступление подготовила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</a:rPr>
              <a:t>Серебренникова</a:t>
            </a:r>
            <a:r>
              <a:rPr lang="en-US" sz="2400" dirty="0">
                <a:solidFill>
                  <a:srgbClr val="7030A0"/>
                </a:solidFill>
              </a:rPr>
              <a:t> Н</a:t>
            </a:r>
            <a:r>
              <a:rPr lang="ru-RU" sz="2400" dirty="0" err="1">
                <a:solidFill>
                  <a:srgbClr val="7030A0"/>
                </a:solidFill>
              </a:rPr>
              <a:t>адежда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Ю</a:t>
            </a:r>
            <a:r>
              <a:rPr lang="ru-RU" sz="2400" dirty="0" err="1">
                <a:solidFill>
                  <a:srgbClr val="7030A0"/>
                </a:solidFill>
              </a:rPr>
              <a:t>рьевна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учитель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физической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культуры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МАОУ </a:t>
            </a:r>
            <a:r>
              <a:rPr lang="en-US" sz="2400" dirty="0" err="1">
                <a:solidFill>
                  <a:srgbClr val="7030A0"/>
                </a:solidFill>
              </a:rPr>
              <a:t>лицей</a:t>
            </a:r>
            <a:r>
              <a:rPr lang="en-US" sz="2400" dirty="0">
                <a:solidFill>
                  <a:srgbClr val="7030A0"/>
                </a:solidFill>
              </a:rPr>
              <a:t> «</a:t>
            </a:r>
            <a:r>
              <a:rPr lang="en-US" sz="2400" dirty="0" err="1">
                <a:solidFill>
                  <a:srgbClr val="7030A0"/>
                </a:solidFill>
              </a:rPr>
              <a:t>Морской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технический</a:t>
            </a:r>
            <a:r>
              <a:rPr lang="ru-RU" sz="2400" dirty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</a:rPr>
              <a:t>город Новороссийск </a:t>
            </a:r>
            <a:r>
              <a:rPr lang="en-US" sz="2400" dirty="0">
                <a:solidFill>
                  <a:schemeClr val="bg1"/>
                </a:solidFill>
              </a:rPr>
              <a:t>»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город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Новороссийск</a:t>
            </a:r>
            <a:r>
              <a:rPr lang="en-US" sz="2400" dirty="0">
                <a:solidFill>
                  <a:schemeClr val="bg1"/>
                </a:solidFill>
              </a:rPr>
              <a:t> 202</a:t>
            </a:r>
            <a:r>
              <a:rPr lang="ru-RU" sz="24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82D8F-506E-13F4-E114-DCBDCD814CB6}"/>
              </a:ext>
            </a:extLst>
          </p:cNvPr>
          <p:cNvSpPr txBox="1"/>
          <p:nvPr/>
        </p:nvSpPr>
        <p:spPr>
          <a:xfrm>
            <a:off x="221673" y="1388719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Очная </a:t>
            </a:r>
            <a:r>
              <a:rPr lang="ru-RU" sz="2800" dirty="0" err="1">
                <a:solidFill>
                  <a:schemeClr val="bg1"/>
                </a:solidFill>
              </a:rPr>
              <a:t>стажировочная</a:t>
            </a:r>
            <a:r>
              <a:rPr lang="ru-RU" sz="2800" dirty="0">
                <a:solidFill>
                  <a:schemeClr val="bg1"/>
                </a:solidFill>
              </a:rPr>
              <a:t> площадка сообщества учителей физической культуры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ГОРЯЧИЙ КЛЮЧ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10.06-11.06.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6201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3F1B-A3E0-4FE3-A721-2F46A18B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73" y="2017717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053D12-F725-47CF-BFA0-2ADB5E79C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583" y="171162"/>
            <a:ext cx="8691418" cy="66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9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B6B7B-585D-458F-8D48-519F07AC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1869333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3C2B5-C801-4819-AC70-231467A2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09" y="0"/>
            <a:ext cx="8280804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7C828-7D65-4C46-A02B-228AC800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2065276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21AF35-1898-4653-9970-E7E2DB9D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73" y="193034"/>
            <a:ext cx="8364564" cy="65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3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F0B50-3A99-7440-6E03-1A055068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" y="1123837"/>
            <a:ext cx="3311370" cy="4601183"/>
          </a:xfrm>
        </p:spPr>
        <p:txBody>
          <a:bodyPr/>
          <a:lstStyle/>
          <a:p>
            <a:pPr algn="ctr"/>
            <a:r>
              <a:rPr lang="ru-RU" dirty="0"/>
              <a:t>дистанционная платформа ЯКЛАСС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64FB70-AFA0-FB80-EB28-6A9A2838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9"/>
          <a:stretch/>
        </p:blipFill>
        <p:spPr>
          <a:xfrm>
            <a:off x="3497802" y="0"/>
            <a:ext cx="8342745" cy="66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D876B-1E61-0754-8DF5-0122D9581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" r="1371" b="5051"/>
          <a:stretch/>
        </p:blipFill>
        <p:spPr>
          <a:xfrm>
            <a:off x="3472873" y="1"/>
            <a:ext cx="8211127" cy="6511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753CB-7CD0-071B-BBEC-28ECAB4D98C4}"/>
              </a:ext>
            </a:extLst>
          </p:cNvPr>
          <p:cNvSpPr txBox="1"/>
          <p:nvPr/>
        </p:nvSpPr>
        <p:spPr>
          <a:xfrm>
            <a:off x="0" y="2621818"/>
            <a:ext cx="33380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дистанционная платформа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 ЯКЛАСС</a:t>
            </a:r>
          </a:p>
        </p:txBody>
      </p:sp>
    </p:spTree>
    <p:extLst>
      <p:ext uri="{BB962C8B-B14F-4D97-AF65-F5344CB8AC3E}">
        <p14:creationId xmlns:p14="http://schemas.microsoft.com/office/powerpoint/2010/main" val="59302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CB73-57A4-B54A-43B3-F7AAC08C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91269" cy="4601183"/>
          </a:xfrm>
        </p:spPr>
        <p:txBody>
          <a:bodyPr/>
          <a:lstStyle/>
          <a:p>
            <a:pPr algn="ctr"/>
            <a:r>
              <a:rPr lang="ru-RU" dirty="0"/>
              <a:t>дистанционная платформа ЯКЛАСС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382C3-1BEA-B740-49C4-8D0B74E27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" t="-200" r="45925" b="6694"/>
          <a:stretch/>
        </p:blipFill>
        <p:spPr>
          <a:xfrm>
            <a:off x="3519056" y="64655"/>
            <a:ext cx="7647708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7E451-8463-49B2-BF93-FB458CA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70" y="2037285"/>
            <a:ext cx="2840182" cy="23711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5C4A8-4241-42BA-9FE4-0DFA4E10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61" r="17564" b="4243"/>
          <a:stretch/>
        </p:blipFill>
        <p:spPr>
          <a:xfrm>
            <a:off x="3398982" y="655782"/>
            <a:ext cx="8421348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372E3-C84D-F4B5-035D-E634F9A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/>
              <a:t>дистанционная платформа ЯКЛАСС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2B675-48D8-6947-2C9D-619BAC43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7" r="3813" b="5492"/>
          <a:stretch/>
        </p:blipFill>
        <p:spPr>
          <a:xfrm>
            <a:off x="4457181" y="323272"/>
            <a:ext cx="7651692" cy="60405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58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E4C07-6A4C-78FA-CF24-5820251A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92714" cy="4601183"/>
          </a:xfrm>
        </p:spPr>
        <p:txBody>
          <a:bodyPr/>
          <a:lstStyle/>
          <a:p>
            <a:pPr algn="ctr"/>
            <a:r>
              <a:rPr lang="ru-RU" dirty="0"/>
              <a:t>дистанционная платформа ЯКЛАСС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A9002-C321-D68A-114F-C8E823F67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22" r="1" b="5522"/>
          <a:stretch/>
        </p:blipFill>
        <p:spPr>
          <a:xfrm>
            <a:off x="3545633" y="83976"/>
            <a:ext cx="8201609" cy="63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9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031F-19EC-70AF-6720-815EF5C0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2739" cy="4601183"/>
          </a:xfrm>
        </p:spPr>
        <p:txBody>
          <a:bodyPr/>
          <a:lstStyle/>
          <a:p>
            <a:r>
              <a:rPr lang="ru-RU" dirty="0"/>
              <a:t>дистанционная платформа ЯКЛАСС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AB5FE-C006-9091-05E7-4F0ECAEC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57" y="175491"/>
            <a:ext cx="8433069" cy="6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5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61ACF-0C05-7D24-B5C2-A0127B9D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/>
          <a:lstStyle/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E690C5-A8B8-E861-F20B-3ABBCB15E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709" y="485192"/>
            <a:ext cx="8285018" cy="57010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709D2-16B0-A0A5-C677-C5D4FA2E76F1}"/>
              </a:ext>
            </a:extLst>
          </p:cNvPr>
          <p:cNvSpPr txBox="1"/>
          <p:nvPr/>
        </p:nvSpPr>
        <p:spPr>
          <a:xfrm flipH="1">
            <a:off x="86665" y="2198255"/>
            <a:ext cx="32568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Функциональная грамотность в дистанционном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225041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83F9C-701A-4DE7-8E77-29996F0A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6" y="1802167"/>
            <a:ext cx="2968790" cy="210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</a:t>
            </a:r>
            <a:r>
              <a:rPr lang="ru-RU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беркласс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4EDFB-2DD4-4A0E-9566-55B87A91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606" y="239697"/>
            <a:ext cx="7200483" cy="59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1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F5B15-ABBA-4516-B0FC-479B51A9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4" y="2059649"/>
            <a:ext cx="3048000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 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7221B-9BB5-4434-9077-F45BDAA87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4"/>
          <a:stretch/>
        </p:blipFill>
        <p:spPr>
          <a:xfrm>
            <a:off x="3583709" y="0"/>
            <a:ext cx="8188081" cy="66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C1057-F339-4571-9756-7A1EF9388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b="5150"/>
          <a:stretch/>
        </p:blipFill>
        <p:spPr>
          <a:xfrm>
            <a:off x="3482109" y="71021"/>
            <a:ext cx="8285018" cy="6357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71096-3CAB-43EA-B216-A835FFB25CB1}"/>
              </a:ext>
            </a:extLst>
          </p:cNvPr>
          <p:cNvSpPr txBox="1"/>
          <p:nvPr/>
        </p:nvSpPr>
        <p:spPr>
          <a:xfrm>
            <a:off x="221942" y="2406980"/>
            <a:ext cx="3124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Дистанционная площадка </a:t>
            </a:r>
            <a:r>
              <a:rPr lang="ru-RU" sz="3200" b="1" dirty="0" err="1">
                <a:solidFill>
                  <a:schemeClr val="bg1"/>
                </a:solidFill>
              </a:rPr>
              <a:t>Сберкласс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2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BFECF-64FE-48CE-B3A6-7F78F08F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6" y="1955574"/>
            <a:ext cx="3048000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A70E2-2823-4A3A-A339-AFCDDEA0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71162"/>
            <a:ext cx="7903346" cy="66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1DF1C-10B3-40FF-9958-96F154B0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4" y="2017718"/>
            <a:ext cx="2970320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2F257-206C-406A-982F-EDD262DF5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11"/>
          <a:stretch/>
        </p:blipFill>
        <p:spPr>
          <a:xfrm>
            <a:off x="3472874" y="0"/>
            <a:ext cx="8466852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5C0AE-30B9-4058-8DAC-AB40491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2017718"/>
            <a:ext cx="292593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F81FA-C785-4234-B500-8E0E5F458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1" t="-13697" r="13573" b="44446"/>
          <a:stretch/>
        </p:blipFill>
        <p:spPr>
          <a:xfrm>
            <a:off x="3509817" y="-734002"/>
            <a:ext cx="8201891" cy="77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98A95-61DE-47E3-A95F-00A39108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8" y="2035473"/>
            <a:ext cx="2943687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9E48CB-8C40-47F2-A4F5-8673240FE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6"/>
          <a:stretch/>
        </p:blipFill>
        <p:spPr>
          <a:xfrm>
            <a:off x="3929197" y="471055"/>
            <a:ext cx="7797644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8019B-099A-4660-8501-4FBA9534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073853"/>
            <a:ext cx="2899299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39017-62EF-4E68-890C-BC6C9E1A0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6" t="-4848" r="326" b="4848"/>
          <a:stretch/>
        </p:blipFill>
        <p:spPr>
          <a:xfrm>
            <a:off x="3445164" y="-332510"/>
            <a:ext cx="850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2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6752-1E72-48F3-B023-63F5AD90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3" y="2092326"/>
            <a:ext cx="2899299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1D4D5-6768-48C3-9621-0C97110B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r="-912" b="7879"/>
          <a:stretch/>
        </p:blipFill>
        <p:spPr>
          <a:xfrm>
            <a:off x="3417455" y="0"/>
            <a:ext cx="8774545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720C4-2B38-40B2-A92E-AED6A068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6" y="2046144"/>
            <a:ext cx="2908177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2C181-C8CD-407B-94AB-F741C4E39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6"/>
          <a:stretch/>
        </p:blipFill>
        <p:spPr>
          <a:xfrm>
            <a:off x="3528291" y="0"/>
            <a:ext cx="8518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4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13D80C-9A3C-4517-8E84-34534068859E}"/>
              </a:ext>
            </a:extLst>
          </p:cNvPr>
          <p:cNvSpPr/>
          <p:nvPr/>
        </p:nvSpPr>
        <p:spPr>
          <a:xfrm>
            <a:off x="290003" y="3311601"/>
            <a:ext cx="1322773" cy="110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РЭШ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79DB0D-6EC8-446D-B22F-AD8CF9C3951C}"/>
              </a:ext>
            </a:extLst>
          </p:cNvPr>
          <p:cNvSpPr/>
          <p:nvPr/>
        </p:nvSpPr>
        <p:spPr>
          <a:xfrm>
            <a:off x="3282626" y="3315848"/>
            <a:ext cx="1207363" cy="107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ЯКЛАСС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AA1F52-59D7-42B0-80DD-7319E03FD7DF}"/>
              </a:ext>
            </a:extLst>
          </p:cNvPr>
          <p:cNvSpPr/>
          <p:nvPr/>
        </p:nvSpPr>
        <p:spPr>
          <a:xfrm>
            <a:off x="4592930" y="3302722"/>
            <a:ext cx="1566909" cy="111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Электронные учебники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90DF51-ED5F-457A-B3BE-731175E17E0F}"/>
              </a:ext>
            </a:extLst>
          </p:cNvPr>
          <p:cNvSpPr/>
          <p:nvPr/>
        </p:nvSpPr>
        <p:spPr>
          <a:xfrm>
            <a:off x="8108487" y="3302719"/>
            <a:ext cx="1458343" cy="108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СБЕРКЛАСС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3CFDC1AB-4A6B-4749-8E57-9D7D1AE753B4}"/>
              </a:ext>
            </a:extLst>
          </p:cNvPr>
          <p:cNvSpPr/>
          <p:nvPr/>
        </p:nvSpPr>
        <p:spPr>
          <a:xfrm>
            <a:off x="791426" y="2417298"/>
            <a:ext cx="396536" cy="79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F8631FF-94C4-4CEF-9ACF-73EEEC62A6F4}"/>
              </a:ext>
            </a:extLst>
          </p:cNvPr>
          <p:cNvSpPr/>
          <p:nvPr/>
        </p:nvSpPr>
        <p:spPr>
          <a:xfrm>
            <a:off x="3501091" y="2448371"/>
            <a:ext cx="396536" cy="76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193E5D8-C080-45CD-824C-375EA14B41C3}"/>
              </a:ext>
            </a:extLst>
          </p:cNvPr>
          <p:cNvSpPr/>
          <p:nvPr/>
        </p:nvSpPr>
        <p:spPr>
          <a:xfrm>
            <a:off x="5140695" y="2407621"/>
            <a:ext cx="320741" cy="79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A2206DB-81ED-40C6-A9B7-0B8CF40148DA}"/>
              </a:ext>
            </a:extLst>
          </p:cNvPr>
          <p:cNvSpPr/>
          <p:nvPr/>
        </p:nvSpPr>
        <p:spPr>
          <a:xfrm>
            <a:off x="8555911" y="2407621"/>
            <a:ext cx="320741" cy="729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31F992-2A7D-4145-8BA5-E5D2615CBBBC}"/>
              </a:ext>
            </a:extLst>
          </p:cNvPr>
          <p:cNvSpPr/>
          <p:nvPr/>
        </p:nvSpPr>
        <p:spPr>
          <a:xfrm>
            <a:off x="129309" y="1146359"/>
            <a:ext cx="117866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интернет ресурсов  и цифровых образовательных площадок  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079251-BA79-411B-908F-655181E96A0C}"/>
              </a:ext>
            </a:extLst>
          </p:cNvPr>
          <p:cNvSpPr/>
          <p:nvPr/>
        </p:nvSpPr>
        <p:spPr>
          <a:xfrm>
            <a:off x="6307338" y="3293844"/>
            <a:ext cx="1402672" cy="111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Интернет справочник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3F75FD3F-6360-4EAD-B81B-3E7EF4CB1B0B}"/>
              </a:ext>
            </a:extLst>
          </p:cNvPr>
          <p:cNvSpPr/>
          <p:nvPr/>
        </p:nvSpPr>
        <p:spPr>
          <a:xfrm>
            <a:off x="6864811" y="2417299"/>
            <a:ext cx="287725" cy="791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56C70A-8240-4203-916F-3945857C0FE5}"/>
              </a:ext>
            </a:extLst>
          </p:cNvPr>
          <p:cNvSpPr/>
          <p:nvPr/>
        </p:nvSpPr>
        <p:spPr>
          <a:xfrm>
            <a:off x="1880186" y="3311601"/>
            <a:ext cx="1207362" cy="1073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ютуб</a:t>
            </a:r>
            <a:r>
              <a:rPr lang="ru-RU" dirty="0"/>
              <a:t>, </a:t>
            </a:r>
            <a:r>
              <a:rPr lang="en-US" dirty="0"/>
              <a:t>zoom</a:t>
            </a:r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7B5F1AAD-CE32-4DEA-9552-9610E6660933}"/>
              </a:ext>
            </a:extLst>
          </p:cNvPr>
          <p:cNvSpPr/>
          <p:nvPr/>
        </p:nvSpPr>
        <p:spPr>
          <a:xfrm>
            <a:off x="2095075" y="2407622"/>
            <a:ext cx="416571" cy="791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C569D8-7621-C6A1-E21F-9C8FD29E8A51}"/>
              </a:ext>
            </a:extLst>
          </p:cNvPr>
          <p:cNvSpPr/>
          <p:nvPr/>
        </p:nvSpPr>
        <p:spPr>
          <a:xfrm>
            <a:off x="9698182" y="3293844"/>
            <a:ext cx="2013527" cy="108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</a:t>
            </a:r>
            <a:endParaRPr lang="ru-RU" dirty="0"/>
          </a:p>
          <a:p>
            <a:pPr algn="ctr"/>
            <a:r>
              <a:rPr lang="en-US" dirty="0"/>
              <a:t>//educont.ru/</a:t>
            </a: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A29FB909-586D-EDDD-33E2-6989EF886245}"/>
              </a:ext>
            </a:extLst>
          </p:cNvPr>
          <p:cNvSpPr/>
          <p:nvPr/>
        </p:nvSpPr>
        <p:spPr>
          <a:xfrm>
            <a:off x="10668576" y="2407621"/>
            <a:ext cx="287725" cy="729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8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73049-9B7E-4B9D-8407-DEE2DC0D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2027671"/>
            <a:ext cx="2934810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площадка </a:t>
            </a:r>
            <a:r>
              <a:rPr lang="ru-RU" sz="3200" dirty="0" err="1">
                <a:solidFill>
                  <a:srgbClr val="FFFFFF"/>
                </a:solidFill>
              </a:rPr>
              <a:t>Сберкласс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BC0BE-B76C-4CC1-8864-0E008E73F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1077" r="-1391" b="8283"/>
          <a:stretch/>
        </p:blipFill>
        <p:spPr>
          <a:xfrm>
            <a:off x="3878407" y="0"/>
            <a:ext cx="8631363" cy="62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5860-11BB-4FF6-A8E8-0E655C17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105"/>
            <a:ext cx="3482109" cy="5170646"/>
          </a:xfrm>
        </p:spPr>
        <p:txBody>
          <a:bodyPr/>
          <a:lstStyle/>
          <a:p>
            <a:pPr algn="ctr"/>
            <a:r>
              <a:rPr lang="ru-RU" dirty="0"/>
              <a:t>Функциональная грамотность в дистанционном обучении.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F00C8-3E4E-4B3F-A7B3-E0580B2D6687}"/>
              </a:ext>
            </a:extLst>
          </p:cNvPr>
          <p:cNvSpPr txBox="1"/>
          <p:nvPr/>
        </p:nvSpPr>
        <p:spPr>
          <a:xfrm>
            <a:off x="3669886" y="839105"/>
            <a:ext cx="784564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Заключение: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</a:rPr>
              <a:t>1.Помогли учащимся добыть знания по изучаемой теме, пробудили познавательный интерес к изучаемому материалу, помогли учащимся самим определить направление в изучении темы. </a:t>
            </a:r>
          </a:p>
          <a:p>
            <a:pPr algn="just"/>
            <a:endParaRPr lang="ru-RU" sz="2400" dirty="0">
              <a:solidFill>
                <a:srgbClr val="7030A0"/>
              </a:solidFill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</a:rPr>
              <a:t>2. Помогли активно воспринимать изучаемый материал, помогли соотнести старые знания с новыми.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</a:rPr>
              <a:t>3. Помогли учащимся самостоятельно обобщить изучаемый материал, помогли самостоятельно определить направления в дальнейшем изучении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2447154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BE46B-ECD3-80C8-F5CF-4A0A8427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Функциональная грамотность в дистанционном обучении.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707256-EFDC-5E38-C275-2618551B2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752954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06D78-2084-B02C-B6E5-B50BF455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2999"/>
            <a:ext cx="2834640" cy="44172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Очная </a:t>
            </a:r>
            <a:r>
              <a:rPr lang="ru-RU" dirty="0" err="1"/>
              <a:t>стажировочная</a:t>
            </a:r>
            <a:r>
              <a:rPr lang="ru-RU" dirty="0"/>
              <a:t> площадка сообщества учителей физической культуры</a:t>
            </a:r>
            <a:br>
              <a:rPr lang="ru-RU" dirty="0"/>
            </a:br>
            <a:r>
              <a:rPr lang="ru-RU" dirty="0"/>
              <a:t>ГОРЯЧИЙ КЛЮЧ</a:t>
            </a:r>
            <a:br>
              <a:rPr lang="ru-RU" dirty="0"/>
            </a:br>
            <a:r>
              <a:rPr lang="ru-RU" dirty="0"/>
              <a:t>10.06-11.06. </a:t>
            </a:r>
            <a:br>
              <a:rPr lang="ru-RU" dirty="0"/>
            </a:br>
            <a:r>
              <a:rPr lang="ru-RU" dirty="0"/>
              <a:t>2022 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22F79-A7F8-5F73-DB74-BD419107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7030A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702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6F28-9146-16DF-4E9D-FE04802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928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ЦОР </a:t>
            </a:r>
            <a:br>
              <a:rPr lang="ru-RU" sz="4000" dirty="0"/>
            </a:br>
            <a:r>
              <a:rPr lang="en-US" sz="4000" dirty="0"/>
              <a:t>https://educont.ru/</a:t>
            </a:r>
            <a:br>
              <a:rPr lang="en-US" sz="4000" dirty="0"/>
            </a:br>
            <a:br>
              <a:rPr lang="en-US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BF370-2BF8-D114-B3A6-C48BB508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30" y="55620"/>
            <a:ext cx="5189739" cy="4739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D82B4-75D1-7A49-7682-B91FEE00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775" y="1461302"/>
            <a:ext cx="4436861" cy="4870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E0582-DCA8-1B9D-C82A-1B59192220CF}"/>
              </a:ext>
            </a:extLst>
          </p:cNvPr>
          <p:cNvSpPr txBox="1"/>
          <p:nvPr/>
        </p:nvSpPr>
        <p:spPr>
          <a:xfrm>
            <a:off x="101600" y="1461302"/>
            <a:ext cx="33435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Использование интернет ресурсов  и цифровых образовательных площадок ЦОР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https://educont.ru/</a:t>
            </a:r>
          </a:p>
        </p:txBody>
      </p:sp>
    </p:spTree>
    <p:extLst>
      <p:ext uri="{BB962C8B-B14F-4D97-AF65-F5344CB8AC3E}">
        <p14:creationId xmlns:p14="http://schemas.microsoft.com/office/powerpoint/2010/main" val="300300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0DB74-061D-4D26-93D2-A531EBDC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958"/>
            <a:ext cx="3309540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</a:t>
            </a:r>
            <a:r>
              <a:rPr lang="ru-RU" sz="3200" dirty="0">
                <a:solidFill>
                  <a:srgbClr val="FFFFFF"/>
                </a:solidFill>
              </a:rPr>
              <a:t>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24D995-689B-4AB3-A0A9-E383ED09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7" t="-4727" r="6121" b="28184"/>
          <a:stretch/>
        </p:blipFill>
        <p:spPr>
          <a:xfrm>
            <a:off x="3565237" y="443345"/>
            <a:ext cx="7961746" cy="50153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CE8C1-43CD-7F1F-1DEF-970547B9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15895"/>
            <a:ext cx="3435927" cy="24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B8ADF-1EB8-4A16-9636-A99FA3A1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7" y="2035473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125DC6-D635-4408-A2BB-59C6CDCF6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696" t="9128" r="18696" b="18593"/>
          <a:stretch/>
        </p:blipFill>
        <p:spPr>
          <a:xfrm>
            <a:off x="1946059" y="819592"/>
            <a:ext cx="8299882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50C49-3A09-43ED-935B-5FE70E90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1991084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07092-FFDC-472D-9401-D3D2432C4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0" b="3891"/>
          <a:stretch/>
        </p:blipFill>
        <p:spPr>
          <a:xfrm>
            <a:off x="3666836" y="674255"/>
            <a:ext cx="7933171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B21AC-6323-44A8-B32D-B2265702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4" y="2053228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0B966-7DE4-421F-A268-6F6AF4B3C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" t="9409" r="13335" b="3318"/>
          <a:stretch/>
        </p:blipFill>
        <p:spPr>
          <a:xfrm>
            <a:off x="3685308" y="471054"/>
            <a:ext cx="8100291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AC2A4-0A1B-4890-BF92-8146BBD8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2026595"/>
            <a:ext cx="2840182" cy="23711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дистанционная платформа </a:t>
            </a:r>
            <a:r>
              <a:rPr lang="ru-RU" sz="3200" b="1" dirty="0">
                <a:solidFill>
                  <a:srgbClr val="FFFFFF"/>
                </a:solidFill>
              </a:rPr>
              <a:t>ЯКЛАСС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F02E2-3673-4B5E-9F72-0F1A0AF21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6" r="18322" b="3961"/>
          <a:stretch/>
        </p:blipFill>
        <p:spPr>
          <a:xfrm>
            <a:off x="3556000" y="360218"/>
            <a:ext cx="8170662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607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354</TotalTime>
  <Words>296</Words>
  <Application>Microsoft Office PowerPoint</Application>
  <PresentationFormat>Широкоэкранный</PresentationFormat>
  <Paragraphs>62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Corbel</vt:lpstr>
      <vt:lpstr>Wingdings 2</vt:lpstr>
      <vt:lpstr>Рамка</vt:lpstr>
      <vt:lpstr>ТЕМА: «Использование образовательных ресурсов при дистанционном обучении на уроках по физической культуре в лицее  (из личного опыта)» </vt:lpstr>
      <vt:lpstr> </vt:lpstr>
      <vt:lpstr>Презентация PowerPoint</vt:lpstr>
      <vt:lpstr>  ЦОР  https://educont.ru/  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 </vt:lpstr>
      <vt:lpstr>Презентация PowerPoint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платформа ЯКЛАСС</vt:lpstr>
      <vt:lpstr>Дистанционная площадка Сберкласс</vt:lpstr>
      <vt:lpstr> Дистанционная площадка Сберкласс</vt:lpstr>
      <vt:lpstr>Презентация PowerPoint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Дистанционная площадка Сберкласс</vt:lpstr>
      <vt:lpstr>Функциональная грамотность в дистанционном обучении.</vt:lpstr>
      <vt:lpstr>Функциональная грамотность в дистанционном обучении.</vt:lpstr>
      <vt:lpstr>Очная стажировочная площадка сообщества учителей физической культуры ГОРЯЧИЙ КЛЮЧ 10.06-11.06.  2022 год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Особенности дистанционного обучения физической культуры в лицее  (из личного опыта)</dc:title>
  <dc:creator>Sergey Serebrennikov</dc:creator>
  <cp:lastModifiedBy>Sergey Serebrennikov</cp:lastModifiedBy>
  <cp:revision>7</cp:revision>
  <dcterms:created xsi:type="dcterms:W3CDTF">2021-11-01T19:52:16Z</dcterms:created>
  <dcterms:modified xsi:type="dcterms:W3CDTF">2022-06-08T20:08:33Z</dcterms:modified>
</cp:coreProperties>
</file>