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58" r:id="rId4"/>
    <p:sldId id="261" r:id="rId5"/>
    <p:sldId id="262" r:id="rId6"/>
    <p:sldId id="263" r:id="rId7"/>
    <p:sldId id="264" r:id="rId8"/>
    <p:sldId id="265" r:id="rId9"/>
    <p:sldId id="274" r:id="rId10"/>
    <p:sldId id="275" r:id="rId11"/>
    <p:sldId id="266" r:id="rId12"/>
    <p:sldId id="272" r:id="rId13"/>
    <p:sldId id="267" r:id="rId14"/>
    <p:sldId id="271" r:id="rId15"/>
    <p:sldId id="268" r:id="rId16"/>
    <p:sldId id="273" r:id="rId17"/>
    <p:sldId id="269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1AF04-D3CE-4B19-A92F-39538C237924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E13BA-771C-4038-81A9-BF4D2F900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E13BA-771C-4038-81A9-BF4D2F900E6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ом\Desktop\c5efd959-1614-4360-82bb-c891405bfcb0.jpg"/>
          <p:cNvPicPr/>
          <p:nvPr/>
        </p:nvPicPr>
        <p:blipFill>
          <a:blip r:embed="rId3"/>
          <a:srcRect l="13705" t="19165" r="6785" b="49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32" y="714356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СПОРТИВНЫЕ СОРЕВНОВАНИЯ</a:t>
            </a:r>
          </a:p>
        </p:txBody>
      </p:sp>
      <p:pic>
        <p:nvPicPr>
          <p:cNvPr id="11" name="Picture 4" descr="E:\школьная жизнь\рисунки\туризм\2015\лабинск\SDC12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57563"/>
            <a:ext cx="3976714" cy="2982536"/>
          </a:xfrm>
          <a:prstGeom prst="rect">
            <a:avLst/>
          </a:prstGeom>
          <a:noFill/>
        </p:spPr>
      </p:pic>
      <p:pic>
        <p:nvPicPr>
          <p:cNvPr id="10" name="Picture 3" descr="E:\школьная жизнь\рисунки\туризм\2015\лабинск\SDC12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00438"/>
            <a:ext cx="3786214" cy="2839661"/>
          </a:xfrm>
          <a:prstGeom prst="rect">
            <a:avLst/>
          </a:prstGeom>
          <a:noFill/>
        </p:spPr>
      </p:pic>
      <p:pic>
        <p:nvPicPr>
          <p:cNvPr id="9" name="Picture 2" descr="E:\школьная жизнь\рисунки\туризм\2015\туризм Горное\IMG_20150925_112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43" y="1142984"/>
            <a:ext cx="4953033" cy="2786082"/>
          </a:xfrm>
          <a:prstGeom prst="rect">
            <a:avLst/>
          </a:prstGeom>
          <a:noFill/>
        </p:spPr>
      </p:pic>
      <p:pic>
        <p:nvPicPr>
          <p:cNvPr id="5122" name="Picture 2" descr="E:\школьная жизнь\рисунки\туризм\2015\лабинск\SDC128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125124"/>
            <a:ext cx="3786214" cy="2839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6050" y="714356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ДНИ ЗДОРОВЬЯ</a:t>
            </a:r>
          </a:p>
        </p:txBody>
      </p:sp>
      <p:pic>
        <p:nvPicPr>
          <p:cNvPr id="24580" name="Picture 4" descr="E:\формы\фото\SDC10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71" y="3500438"/>
            <a:ext cx="3619491" cy="2714619"/>
          </a:xfrm>
          <a:prstGeom prst="rect">
            <a:avLst/>
          </a:prstGeom>
          <a:noFill/>
        </p:spPr>
      </p:pic>
      <p:pic>
        <p:nvPicPr>
          <p:cNvPr id="24579" name="Picture 3" descr="E:\формы\фото\SDC10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5" y="1053685"/>
            <a:ext cx="3714777" cy="2786084"/>
          </a:xfrm>
          <a:prstGeom prst="rect">
            <a:avLst/>
          </a:prstGeom>
          <a:noFill/>
        </p:spPr>
      </p:pic>
      <p:pic>
        <p:nvPicPr>
          <p:cNvPr id="24577" name="Picture 1" descr="E:\формы\фото\SDC10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429000"/>
            <a:ext cx="3643338" cy="2732504"/>
          </a:xfrm>
          <a:prstGeom prst="rect">
            <a:avLst/>
          </a:prstGeom>
          <a:noFill/>
        </p:spPr>
      </p:pic>
      <p:pic>
        <p:nvPicPr>
          <p:cNvPr id="24578" name="Picture 2" descr="E:\формы\фото\SDC106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1071545"/>
            <a:ext cx="3643338" cy="2732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4612" y="500042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ДНИ ЗДОРОВЬЯ</a:t>
            </a:r>
          </a:p>
        </p:txBody>
      </p:sp>
      <p:pic>
        <p:nvPicPr>
          <p:cNvPr id="4101" name="Picture 5" descr="E:\школьная жизнь\рисунки\туризм\2015\школа\SDC12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5"/>
            <a:ext cx="4214842" cy="3161132"/>
          </a:xfrm>
          <a:prstGeom prst="rect">
            <a:avLst/>
          </a:prstGeom>
          <a:noFill/>
        </p:spPr>
      </p:pic>
      <p:pic>
        <p:nvPicPr>
          <p:cNvPr id="4102" name="Picture 6" descr="E:\школьная жизнь\рисунки\туризм\2015\школа\SDC12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785794"/>
            <a:ext cx="3714775" cy="2786082"/>
          </a:xfrm>
          <a:prstGeom prst="rect">
            <a:avLst/>
          </a:prstGeom>
          <a:noFill/>
        </p:spPr>
      </p:pic>
      <p:pic>
        <p:nvPicPr>
          <p:cNvPr id="4103" name="Picture 7" descr="E:\школьная жизнь\рисунки\туризм\2015\школа\SDC125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357562"/>
            <a:ext cx="4095746" cy="3071810"/>
          </a:xfrm>
          <a:prstGeom prst="rect">
            <a:avLst/>
          </a:prstGeom>
          <a:noFill/>
        </p:spPr>
      </p:pic>
      <p:pic>
        <p:nvPicPr>
          <p:cNvPr id="4104" name="Picture 8" descr="E:\школьная жизнь\рисунки\туризм\2015\школа\SDC125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357562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48" y="785794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8579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СПОРТИВНЫЕ ПРАЗДНИКИ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ПАПА.МАМА.Я – СПОРТИВНАЯ СЕМЬЯ</a:t>
            </a:r>
          </a:p>
        </p:txBody>
      </p:sp>
      <p:pic>
        <p:nvPicPr>
          <p:cNvPr id="23553" name="Picture 1" descr="F:\школьная жизнь\рисунки\папа,мама\SDC11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3"/>
            <a:ext cx="3967101" cy="2975325"/>
          </a:xfrm>
          <a:prstGeom prst="rect">
            <a:avLst/>
          </a:prstGeom>
          <a:noFill/>
        </p:spPr>
      </p:pic>
      <p:pic>
        <p:nvPicPr>
          <p:cNvPr id="23554" name="Picture 2" descr="F:\школьная жизнь\рисунки\папа,мама\SDC11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00173"/>
            <a:ext cx="3786214" cy="2839661"/>
          </a:xfrm>
          <a:prstGeom prst="rect">
            <a:avLst/>
          </a:prstGeom>
          <a:noFill/>
        </p:spPr>
      </p:pic>
      <p:pic>
        <p:nvPicPr>
          <p:cNvPr id="23555" name="Picture 3" descr="F:\школьная жизнь\рисунки\папа,мама\SDC11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52"/>
            <a:ext cx="3786214" cy="2839661"/>
          </a:xfrm>
          <a:prstGeom prst="rect">
            <a:avLst/>
          </a:prstGeom>
          <a:noFill/>
        </p:spPr>
      </p:pic>
      <p:pic>
        <p:nvPicPr>
          <p:cNvPr id="23556" name="Picture 4" descr="F:\школьная жизнь\рисунки\папа,мама\SDC119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500438"/>
            <a:ext cx="3929058" cy="2946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48" y="785794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8579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СПОРТИВНЫЕ ПРАЗДНИКИ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ПАМЯТИ ГЕРОЯ РОССИИ С.Н.БОГДАНЧЕНКО</a:t>
            </a:r>
          </a:p>
        </p:txBody>
      </p:sp>
      <p:pic>
        <p:nvPicPr>
          <p:cNvPr id="30723" name="Picture 3" descr="F:\школьная жизнь\рисунки\День памяти Богданченко\2022\IMG_8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16" y="1500173"/>
            <a:ext cx="4564126" cy="2567321"/>
          </a:xfrm>
          <a:prstGeom prst="rect">
            <a:avLst/>
          </a:prstGeom>
          <a:noFill/>
        </p:spPr>
      </p:pic>
      <p:pic>
        <p:nvPicPr>
          <p:cNvPr id="30724" name="Picture 4" descr="F:\школьная жизнь\рисунки\День памяти Богданченко\2022\IMG_86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5" y="4071942"/>
            <a:ext cx="4421187" cy="2486917"/>
          </a:xfrm>
          <a:prstGeom prst="rect">
            <a:avLst/>
          </a:prstGeom>
          <a:noFill/>
        </p:spPr>
      </p:pic>
      <p:pic>
        <p:nvPicPr>
          <p:cNvPr id="30725" name="Picture 5" descr="F:\школьная жизнь\рисунки\День памяти Богданченко\2022\IMG_8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71" y="3589736"/>
            <a:ext cx="3976715" cy="2982536"/>
          </a:xfrm>
          <a:prstGeom prst="rect">
            <a:avLst/>
          </a:prstGeom>
          <a:noFill/>
        </p:spPr>
      </p:pic>
      <p:pic>
        <p:nvPicPr>
          <p:cNvPr id="30726" name="Picture 6" descr="F:\школьная жизнь\рисунки\День памяти Богданченко\2022\IMG_81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500174"/>
            <a:ext cx="3857620" cy="2169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1" y="727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32" y="500042"/>
            <a:ext cx="407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ПОХОДЫ И ЭКСКУРСИИ</a:t>
            </a:r>
          </a:p>
        </p:txBody>
      </p:sp>
      <p:pic>
        <p:nvPicPr>
          <p:cNvPr id="1028" name="Picture 4" descr="E:\школьная жизнь\рисунки\Класс\9 кл\Никитино 2019\IMG-20190701-WA0034.jpg"/>
          <p:cNvPicPr>
            <a:picLocks noChangeAspect="1" noChangeArrowheads="1"/>
          </p:cNvPicPr>
          <p:nvPr/>
        </p:nvPicPr>
        <p:blipFill>
          <a:blip r:embed="rId3">
            <a:lum bright="20000" contrast="10000"/>
          </a:blip>
          <a:srcRect/>
          <a:stretch>
            <a:fillRect/>
          </a:stretch>
        </p:blipFill>
        <p:spPr bwMode="auto">
          <a:xfrm>
            <a:off x="3929058" y="3143248"/>
            <a:ext cx="4572032" cy="3429024"/>
          </a:xfrm>
          <a:prstGeom prst="rect">
            <a:avLst/>
          </a:prstGeom>
          <a:noFill/>
        </p:spPr>
      </p:pic>
      <p:pic>
        <p:nvPicPr>
          <p:cNvPr id="1029" name="Picture 5" descr="E:\школьная жизнь\рисунки\Класс\9 кл\лето 9а\IMG-20190703-WA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3714776" cy="2754302"/>
          </a:xfrm>
          <a:prstGeom prst="rect">
            <a:avLst/>
          </a:prstGeom>
          <a:noFill/>
        </p:spPr>
      </p:pic>
      <p:pic>
        <p:nvPicPr>
          <p:cNvPr id="1030" name="Picture 6" descr="E:\школьная жизнь\рисунки\Класс\9 кл\лето 9а\IMG-20190703-WA00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857231"/>
            <a:ext cx="4214842" cy="3125073"/>
          </a:xfrm>
          <a:prstGeom prst="rect">
            <a:avLst/>
          </a:prstGeom>
          <a:noFill/>
        </p:spPr>
      </p:pic>
      <p:pic>
        <p:nvPicPr>
          <p:cNvPr id="1026" name="Picture 2" descr="E:\школьная жизнь\рисунки\Класс\9 кл\Никитино 2019\IMG_20190630_132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857231"/>
            <a:ext cx="4143404" cy="3072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1" y="727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546" y="642918"/>
            <a:ext cx="407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ПОХОДЫ И ЭКСКУРСИИ</a:t>
            </a:r>
          </a:p>
        </p:txBody>
      </p:sp>
      <p:pic>
        <p:nvPicPr>
          <p:cNvPr id="2051" name="Picture 3" descr="E:\школьная жизнь\рисунки\Домбай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76296"/>
            <a:ext cx="4000528" cy="2667020"/>
          </a:xfrm>
          <a:prstGeom prst="rect">
            <a:avLst/>
          </a:prstGeom>
          <a:noFill/>
        </p:spPr>
      </p:pic>
      <p:pic>
        <p:nvPicPr>
          <p:cNvPr id="2052" name="Picture 4" descr="E:\школьная жизнь\рисунки\Архыз 2018 лето\SDC1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00108"/>
            <a:ext cx="4214842" cy="3161132"/>
          </a:xfrm>
          <a:prstGeom prst="rect">
            <a:avLst/>
          </a:prstGeom>
          <a:noFill/>
        </p:spPr>
      </p:pic>
      <p:pic>
        <p:nvPicPr>
          <p:cNvPr id="2053" name="Picture 5" descr="E:\школьная жизнь\рисунки\Архыз 2018 лето\SDC10399.JPG"/>
          <p:cNvPicPr>
            <a:picLocks noChangeAspect="1" noChangeArrowheads="1"/>
          </p:cNvPicPr>
          <p:nvPr/>
        </p:nvPicPr>
        <p:blipFill>
          <a:blip r:embed="rId5" cstate="print"/>
          <a:srcRect t="5031"/>
          <a:stretch>
            <a:fillRect/>
          </a:stretch>
        </p:blipFill>
        <p:spPr bwMode="auto">
          <a:xfrm>
            <a:off x="4786314" y="3643314"/>
            <a:ext cx="3886511" cy="2768223"/>
          </a:xfrm>
          <a:prstGeom prst="rect">
            <a:avLst/>
          </a:prstGeom>
          <a:noFill/>
        </p:spPr>
      </p:pic>
      <p:pic>
        <p:nvPicPr>
          <p:cNvPr id="2050" name="Picture 2" descr="E:\школьная жизнь\рисунки\Домбай\IMG_59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71876"/>
            <a:ext cx="4286280" cy="2857520"/>
          </a:xfrm>
          <a:prstGeom prst="rect">
            <a:avLst/>
          </a:prstGeom>
          <a:noFill/>
        </p:spPr>
      </p:pic>
      <p:pic>
        <p:nvPicPr>
          <p:cNvPr id="2054" name="Picture 6" descr="E:\школьная жизнь\рисунки\Архыз 2018 лето\SDC10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928934"/>
            <a:ext cx="2667019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14348" y="642918"/>
            <a:ext cx="7643866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Выводы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Эффективность внеклассной работы обеспечивается при соблюдении следующих условий: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тесная связь с учебной работой (преемственность содержания, организационно-методические приемы и т. д.);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доступность занятий и разнообразие форм, обеспечивающих включение в физкультурно-спортивную деятельность широкого контингента учащихся;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преемственность принципов и методов всей системы внеклассной образовательно-воспитательной работы при широком участии ученического актива;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привлечение родителей и шефов к материально-техническому обеспечению условий для занятий, к руководству секциями, командами;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четкое руководство со стороны администрации и учителей деятельностью школьного спортивного клуба.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8794" y="928670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СПАСИБО ЗА ВНИМАНИЕ</a:t>
            </a:r>
          </a:p>
        </p:txBody>
      </p:sp>
      <p:pic>
        <p:nvPicPr>
          <p:cNvPr id="20481" name="Picture 1" descr="E:\формы\фото\IMG_1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28736"/>
            <a:ext cx="6381826" cy="4786370"/>
          </a:xfrm>
          <a:prstGeom prst="rect">
            <a:avLst/>
          </a:prstGeom>
          <a:noFill/>
        </p:spPr>
      </p:pic>
      <p:pic>
        <p:nvPicPr>
          <p:cNvPr id="6" name="Picture 2" descr="C:\Users\Спорт\Desktop\УЧИТЕЛЬ ГОДА\SDC1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635795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«Лишь тот отпразднует победу, кто сможет победить себя»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9134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ЗДОРОВЫМ БЫТЬ – ЗДОРОВО!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ом\Desktop\c5efd959-1614-4360-82bb-c891405bfcb0.jpg"/>
          <p:cNvPicPr/>
          <p:nvPr/>
        </p:nvPicPr>
        <p:blipFill>
          <a:blip r:embed="rId2"/>
          <a:srcRect l="22049" t="43230" r="7651" b="4986"/>
          <a:stretch>
            <a:fillRect/>
          </a:stretch>
        </p:blipFill>
        <p:spPr bwMode="auto">
          <a:xfrm>
            <a:off x="0" y="21429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8858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внеклассной работы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7554" y="5929330"/>
            <a:ext cx="535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Учитель физической культуры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МОБУ СОШ № 28 ст. Вознесенской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Лабинского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неклассная работа отличается от учебной работы тем, что: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осуществляется на добровольных началах, а ее содержание и формы организации определяются с учетом интересов большинства учащихся и условий школы;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она строится на основе широкой общественной активности школьников, объединенных в школьный спортивный клуб, при контроле и поддержке со стороны администрации, учителей, родителей, шефов;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педагогическое руководство внеклассной работой приобретает в большей мере инструктивно-педагогический характер, стимулирующий проявление творческой инициативы учащихся.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14348" y="857232"/>
            <a:ext cx="757242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внеклассной работы: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содействовать школе в выполнении стоящих перед ней учебно-воспитательных задач;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содействовать укреплению здоровья, закаливанию организма, разностороннему физическому развитию учащихся;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углублять и расширять здания, умения, навыки, получаемые учащимися на уроках физической культуры;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воспитывать и развивать организаторские навыки у школьников;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организовывать здоровый отдых учащихся;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прививать учащимся любовь к систематическим занятиям физической культурой и спортом.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14348" y="714356"/>
            <a:ext cx="74295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внеклассной работы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86182" y="1357298"/>
            <a:ext cx="1585033" cy="100825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Кружки</a:t>
            </a:r>
          </a:p>
        </p:txBody>
      </p:sp>
      <p:sp>
        <p:nvSpPr>
          <p:cNvPr id="6" name="Овал 5"/>
          <p:cNvSpPr/>
          <p:nvPr/>
        </p:nvSpPr>
        <p:spPr>
          <a:xfrm>
            <a:off x="571472" y="1357298"/>
            <a:ext cx="2393382" cy="12093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Спортивные секции</a:t>
            </a:r>
          </a:p>
        </p:txBody>
      </p:sp>
      <p:sp>
        <p:nvSpPr>
          <p:cNvPr id="7" name="Овал 6"/>
          <p:cNvSpPr/>
          <p:nvPr/>
        </p:nvSpPr>
        <p:spPr>
          <a:xfrm>
            <a:off x="6072198" y="1402028"/>
            <a:ext cx="2748274" cy="10982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Соревнования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(школьные, районные)</a:t>
            </a:r>
          </a:p>
        </p:txBody>
      </p:sp>
      <p:sp>
        <p:nvSpPr>
          <p:cNvPr id="8" name="Овал 7"/>
          <p:cNvSpPr/>
          <p:nvPr/>
        </p:nvSpPr>
        <p:spPr>
          <a:xfrm>
            <a:off x="3357554" y="2643182"/>
            <a:ext cx="2365412" cy="15843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Дни здоровья</a:t>
            </a:r>
          </a:p>
        </p:txBody>
      </p:sp>
      <p:sp>
        <p:nvSpPr>
          <p:cNvPr id="9" name="Овал 8"/>
          <p:cNvSpPr/>
          <p:nvPr/>
        </p:nvSpPr>
        <p:spPr>
          <a:xfrm>
            <a:off x="6000760" y="3357562"/>
            <a:ext cx="2592288" cy="156247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Спортивные  праздники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394" y="3429001"/>
            <a:ext cx="2597407" cy="150019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Утренняя зарядка, подвижные перемены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86116" y="4357694"/>
            <a:ext cx="2760833" cy="18573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Туристические походы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70" y="1000108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</p:txBody>
      </p:sp>
      <p:pic>
        <p:nvPicPr>
          <p:cNvPr id="27649" name="Picture 1" descr="E:\формы\фото\SDC11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857364"/>
            <a:ext cx="4000528" cy="3000396"/>
          </a:xfrm>
          <a:prstGeom prst="rect">
            <a:avLst/>
          </a:prstGeom>
          <a:noFill/>
        </p:spPr>
      </p:pic>
      <p:pic>
        <p:nvPicPr>
          <p:cNvPr id="27650" name="Picture 2" descr="E:\формы\фото\SDC11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57364"/>
            <a:ext cx="4000530" cy="3000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1" y="727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166" y="64291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СПОРТИВНЫЕ СЕКЦИИ И КРУЖКИ</a:t>
            </a:r>
          </a:p>
        </p:txBody>
      </p:sp>
      <p:pic>
        <p:nvPicPr>
          <p:cNvPr id="26625" name="Picture 1" descr="F:\школьная жизнь\рисунки\2020-2021\СОШ 28 фото спортсекций\IMG_20191001_103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000504"/>
            <a:ext cx="3214710" cy="2383530"/>
          </a:xfrm>
          <a:prstGeom prst="rect">
            <a:avLst/>
          </a:prstGeom>
          <a:noFill/>
        </p:spPr>
      </p:pic>
      <p:pic>
        <p:nvPicPr>
          <p:cNvPr id="26626" name="Picture 2" descr="F:\школьная жизнь\рисунки\2020-2021\СОШ 28 фото спортсекций\IMG_20191108_104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525" y="1142984"/>
            <a:ext cx="3853987" cy="2857520"/>
          </a:xfrm>
          <a:prstGeom prst="rect">
            <a:avLst/>
          </a:prstGeom>
          <a:noFill/>
        </p:spPr>
      </p:pic>
      <p:pic>
        <p:nvPicPr>
          <p:cNvPr id="26628" name="Picture 4" descr="F:\школьная жизнь\рисунки\футбол\ФУТБОЛ КГ 2018\SDC10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428975"/>
            <a:ext cx="3929090" cy="2946819"/>
          </a:xfrm>
          <a:prstGeom prst="rect">
            <a:avLst/>
          </a:prstGeom>
          <a:noFill/>
        </p:spPr>
      </p:pic>
      <p:pic>
        <p:nvPicPr>
          <p:cNvPr id="26627" name="Picture 3" descr="F:\школьная жизнь\рисунки\2020-2021\СОШ 28 фото спортсекций\SDC115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071546"/>
            <a:ext cx="3929058" cy="2946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32" y="714356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СПОРТИВНЫЕ СОРЕВНОВАНИЯ</a:t>
            </a:r>
          </a:p>
        </p:txBody>
      </p:sp>
      <p:pic>
        <p:nvPicPr>
          <p:cNvPr id="5" name="Picture 2" descr="F:\школьная жизнь\рисунки\кросс 17.10.2019\20191017_153749.jpg"/>
          <p:cNvPicPr>
            <a:picLocks noChangeAspect="1" noChangeArrowheads="1"/>
          </p:cNvPicPr>
          <p:nvPr/>
        </p:nvPicPr>
        <p:blipFill>
          <a:blip r:embed="rId3" cstate="print"/>
          <a:srcRect r="10821"/>
          <a:stretch>
            <a:fillRect/>
          </a:stretch>
        </p:blipFill>
        <p:spPr bwMode="auto">
          <a:xfrm>
            <a:off x="571472" y="1285860"/>
            <a:ext cx="4120821" cy="2131644"/>
          </a:xfrm>
          <a:prstGeom prst="rect">
            <a:avLst/>
          </a:prstGeom>
          <a:noFill/>
        </p:spPr>
      </p:pic>
      <p:pic>
        <p:nvPicPr>
          <p:cNvPr id="2050" name="Picture 2" descr="F:\школьная жизнь\рисунки\кросс 17.10.2019\IMG_0051.JPG"/>
          <p:cNvPicPr>
            <a:picLocks noChangeAspect="1" noChangeArrowheads="1"/>
          </p:cNvPicPr>
          <p:nvPr/>
        </p:nvPicPr>
        <p:blipFill>
          <a:blip r:embed="rId4" cstate="print"/>
          <a:srcRect t="22857" r="8571"/>
          <a:stretch>
            <a:fillRect/>
          </a:stretch>
        </p:blipFill>
        <p:spPr bwMode="auto">
          <a:xfrm>
            <a:off x="4643437" y="1285860"/>
            <a:ext cx="3810027" cy="2143140"/>
          </a:xfrm>
          <a:prstGeom prst="rect">
            <a:avLst/>
          </a:prstGeom>
          <a:noFill/>
        </p:spPr>
      </p:pic>
      <p:pic>
        <p:nvPicPr>
          <p:cNvPr id="2051" name="Picture 3" descr="F:\школьная жизнь\рисунки\баскетбол\2019\IMG_20191108_114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357562"/>
            <a:ext cx="4071966" cy="3019138"/>
          </a:xfrm>
          <a:prstGeom prst="rect">
            <a:avLst/>
          </a:prstGeom>
          <a:noFill/>
        </p:spPr>
      </p:pic>
      <p:pic>
        <p:nvPicPr>
          <p:cNvPr id="2052" name="Picture 4" descr="F:\школьная жизнь\рисунки\волейбол\2018\SDC11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5780" y="3428999"/>
            <a:ext cx="3905278" cy="2928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613582168_70-p-fon-dlya-doshkolnoi-prezentatsii-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71" cy="685727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714356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32" y="714356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СПОРТИВНЫЕ СОРЕВНОВАНИЯ</a:t>
            </a:r>
          </a:p>
        </p:txBody>
      </p:sp>
      <p:pic>
        <p:nvPicPr>
          <p:cNvPr id="2" name="Picture 2" descr="E:\школьная жизнь\рисунки\веселые 1-2\веселые старты 2019\SDC11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14751"/>
            <a:ext cx="3643338" cy="2732505"/>
          </a:xfrm>
          <a:prstGeom prst="rect">
            <a:avLst/>
          </a:prstGeom>
          <a:noFill/>
        </p:spPr>
      </p:pic>
      <p:pic>
        <p:nvPicPr>
          <p:cNvPr id="3075" name="Picture 3" descr="E:\школьная жизнь\рисунки\веселые 1-2\Веселые старты 2018\Новокубанка 2018\SDC19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71546"/>
            <a:ext cx="3643338" cy="2732503"/>
          </a:xfrm>
          <a:prstGeom prst="rect">
            <a:avLst/>
          </a:prstGeom>
          <a:noFill/>
        </p:spPr>
      </p:pic>
      <p:pic>
        <p:nvPicPr>
          <p:cNvPr id="3076" name="Picture 4" descr="E:\школьная жизнь\рисунки\веселые 1-2\Веселые старты 2018\SDC19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14752"/>
            <a:ext cx="3714776" cy="2786082"/>
          </a:xfrm>
          <a:prstGeom prst="rect">
            <a:avLst/>
          </a:prstGeom>
          <a:noFill/>
        </p:spPr>
      </p:pic>
      <p:pic>
        <p:nvPicPr>
          <p:cNvPr id="12" name="Picture 4" descr="D:\мои документы\Мои рисунки\веселые 1-2\Веселые старты 2009\SG1L2688.JPG"/>
          <p:cNvPicPr>
            <a:picLocks noChangeAspect="1" noChangeArrowheads="1"/>
          </p:cNvPicPr>
          <p:nvPr/>
        </p:nvPicPr>
        <p:blipFill>
          <a:blip r:embed="rId6" cstate="print"/>
          <a:srcRect l="8086"/>
          <a:stretch>
            <a:fillRect/>
          </a:stretch>
        </p:blipFill>
        <p:spPr bwMode="auto">
          <a:xfrm>
            <a:off x="676408" y="1071546"/>
            <a:ext cx="3752684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355</Words>
  <Application>Microsoft Office PowerPoint</Application>
  <PresentationFormat>Экран (4:3)</PresentationFormat>
  <Paragraphs>64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Sergey Serebrennikov</cp:lastModifiedBy>
  <cp:revision>33</cp:revision>
  <dcterms:created xsi:type="dcterms:W3CDTF">2022-05-18T18:36:07Z</dcterms:created>
  <dcterms:modified xsi:type="dcterms:W3CDTF">2022-06-08T20:24:42Z</dcterms:modified>
</cp:coreProperties>
</file>