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2" r:id="rId5"/>
    <p:sldId id="258" r:id="rId6"/>
    <p:sldId id="259" r:id="rId7"/>
    <p:sldId id="260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7" d="100"/>
          <a:sy n="57" d="100"/>
        </p:scale>
        <p:origin x="40" y="1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80A20F-D294-4846-A72B-5CDC899518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828519C-E61C-43EB-80AB-78C19F535D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801BFDC-6223-4082-A4D9-0A4CBF586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545E6-83D7-4B2D-B4EB-D5748474C8BD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C36F6AB-81A9-41D8-95DC-5D14684BA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1F11F01-C54D-4433-B232-8D0EB509C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BF12B-C401-4EB0-B749-D9CCD0B429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810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D0F649-FE76-467F-8CF8-5265BF3AA9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ED1A338-35FA-41E7-9270-63B2A837E4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1656AD4-933E-470E-AC8A-211C1191A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545E6-83D7-4B2D-B4EB-D5748474C8BD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E3C375C-655D-4115-8506-626B0BB1B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7AC9D2F-8EFC-4737-B26E-EF93D822B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BF12B-C401-4EB0-B749-D9CCD0B429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5490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DF1F408-35AA-481F-B2F8-0A41DD5926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9362157-006C-4092-8A38-27562D3EDF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EBC8322-76EA-42AD-ACC2-A6C1164A6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545E6-83D7-4B2D-B4EB-D5748474C8BD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71508EB-E916-4990-A912-9B63AF054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FFCCE8B-F766-4D6B-BE91-3A032DFBC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BF12B-C401-4EB0-B749-D9CCD0B429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1327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BF5551-C128-4653-94B0-B0C01A966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1806CDA-D360-4ADC-BE1C-95002CE08A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D78D4C8-98AE-416C-B59B-8076F9572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545E6-83D7-4B2D-B4EB-D5748474C8BD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C401900-3BB0-4938-AC1B-C8AF77AEE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CB92658-17A9-4694-821D-8FB5F1E9E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BF12B-C401-4EB0-B749-D9CCD0B429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5077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AF57D1-7AF1-44FC-975E-B385E320E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A022F15-5C55-42E6-B901-8BCCC57791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F4EB0BF-5F34-4D28-A3F2-6EA38D20F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545E6-83D7-4B2D-B4EB-D5748474C8BD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0DD42AE-6C87-4B32-AD06-2398452E6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AEF3DDA-7FC7-41B1-AEB2-EEBE539F1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BF12B-C401-4EB0-B749-D9CCD0B429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2014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DC0CE6-5634-44BB-AE8D-6EC932A88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BF27B32-4513-4344-878B-A9BA48A36F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6425878-C800-4B6B-9590-A9A5F5FFE6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BC11617-613B-4ED7-B7E1-8D48E55FB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545E6-83D7-4B2D-B4EB-D5748474C8BD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B95345D-B1A2-4B59-9E58-A5D2277A4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A9BE810-E37B-4052-9515-C76B53FE7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BF12B-C401-4EB0-B749-D9CCD0B429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3800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1B3C71-257B-4D3B-BB26-3CDEB6BF2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C55E4CE-36D9-4975-89D8-B49A00473D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13A8297-B911-42A1-95E6-CDC4E790DF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7ED7B11-61B4-45BA-A3C5-388A400F07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36B8B9B-3011-4FBB-92E6-1FBCF3712D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74E192E6-AA44-46B9-99AA-01B26B245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545E6-83D7-4B2D-B4EB-D5748474C8BD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7BAC92B-DDFA-4F50-B592-B3B302D76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619E6AD9-F220-485E-8666-2CDA737CE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BF12B-C401-4EB0-B749-D9CCD0B429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7570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55A78B-267C-4622-B63C-46A4156C5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C4FBE17-FA63-4199-9C23-41DCF9128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545E6-83D7-4B2D-B4EB-D5748474C8BD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8B4FC23-1248-4E84-AA84-408B4EEC7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1E5B8EB-431D-458A-91E5-01C1723FB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BF12B-C401-4EB0-B749-D9CCD0B429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0392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B49A271-CBAD-43C0-AF06-E41A8733DE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545E6-83D7-4B2D-B4EB-D5748474C8BD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D5D4093-5D73-46FC-A470-2D005947F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C9DB560-1C8A-4A4B-A257-D5ED3F7A1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BF12B-C401-4EB0-B749-D9CCD0B429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5390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8324B8-5B5D-4A0F-8E85-72FC63AC9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7B6104C-4AD8-41DD-A1DF-EE773FB2E7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B47EF1C-D448-4EAA-8472-83A8704FF7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5486822-C6F4-4F4F-9D6B-B215601C5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545E6-83D7-4B2D-B4EB-D5748474C8BD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EF8D08B-07E1-48BF-A594-335C4F4E8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22FCA9C-A975-4C95-8A28-4C8C2B67B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BF12B-C401-4EB0-B749-D9CCD0B429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844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8E2CBD-2587-4253-96AC-C5D414449D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054D184-AA59-4921-AFF2-0871B45D1A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1F22D67-19CE-4593-9201-4EE3F42191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0EA7BA2-C304-41FE-AB91-D96200FB8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545E6-83D7-4B2D-B4EB-D5748474C8BD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9D24785-2855-4216-9699-9BE1ACBA4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9979CFD-A208-4660-9DFC-8A214054E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BF12B-C401-4EB0-B749-D9CCD0B429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8325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418929-68ED-492B-93F5-3A1C481AEC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C9AB13A-6F12-47DA-8BC9-D43BA95F84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81D4795-9F4A-4E29-9AA3-A871F56637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7545E6-83D7-4B2D-B4EB-D5748474C8BD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99D9B40-3DE0-41A3-B64D-0FDDB4221A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A08198E-CEBD-46B2-B0FF-657E0CDAE3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6BF12B-C401-4EB0-B749-D9CCD0B429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2743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46CE3A-7D10-40B8-B3BC-2C2B295EAB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Задание № 17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7FDF6EC-57DE-438C-9CCF-0A6D0C3D2B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79875"/>
            <a:ext cx="9144000" cy="1655762"/>
          </a:xfrm>
        </p:spPr>
        <p:txBody>
          <a:bodyPr/>
          <a:lstStyle/>
          <a:p>
            <a:r>
              <a:rPr lang="ru-RU" dirty="0"/>
              <a:t>Тьютор </a:t>
            </a:r>
            <a:r>
              <a:rPr lang="ru-RU" dirty="0" err="1"/>
              <a:t>г.Краснодара</a:t>
            </a:r>
            <a:r>
              <a:rPr lang="ru-RU" dirty="0"/>
              <a:t> по информатике</a:t>
            </a:r>
          </a:p>
          <a:p>
            <a:r>
              <a:rPr lang="ru-RU" dirty="0" err="1"/>
              <a:t>Кубай</a:t>
            </a:r>
            <a:r>
              <a:rPr lang="ru-RU" dirty="0"/>
              <a:t> А.С.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7159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3369B2-BFFE-4C6D-9B08-1EF3ED236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884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/>
              <a:t>ege17.doc № 151 автор В. </a:t>
            </a:r>
            <a:r>
              <a:rPr lang="ru-RU" sz="4000" b="1" dirty="0" err="1"/>
              <a:t>Шубинкин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E7B164F-A166-4538-AC8F-712BAC0463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1965"/>
            <a:ext cx="10515600" cy="5342076"/>
          </a:xfrm>
        </p:spPr>
        <p:txBody>
          <a:bodyPr/>
          <a:lstStyle/>
          <a:p>
            <a:pPr marL="0" indent="0" algn="just">
              <a:buNone/>
            </a:pPr>
            <a:r>
              <a:rPr lang="ru-RU" sz="3200" dirty="0"/>
              <a:t>В файле 17-1.txt содержится последовательность целых чисел. Элементы последовательности могут принимать целые значения от -10 000 до 10 000 включительно. Определите и запишите в ответе сначала </a:t>
            </a:r>
            <a:r>
              <a:rPr lang="ru-RU" sz="3200" b="1" dirty="0"/>
              <a:t>количество пар элементов последовательности, в которых хотя бы одно число оканчивается на 6 и делится на 3. </a:t>
            </a:r>
            <a:r>
              <a:rPr lang="ru-RU" sz="3200" dirty="0"/>
              <a:t>Затем - </a:t>
            </a:r>
            <a:r>
              <a:rPr lang="ru-RU" sz="3200" b="1" dirty="0"/>
              <a:t>минимальное число в паре среди всех таких пар. </a:t>
            </a:r>
            <a:r>
              <a:rPr lang="ru-RU" sz="3200" dirty="0"/>
              <a:t>В данной задаче под парой подразумевается два идущих подряд элемента последовательности. </a:t>
            </a:r>
          </a:p>
          <a:p>
            <a:pPr marL="0" indent="0" algn="just">
              <a:buNone/>
            </a:pPr>
            <a:r>
              <a:rPr lang="ru-RU" sz="3200" dirty="0"/>
              <a:t>Например, для последовательности 306; 36; -15; -6; 2; 16 ответом будет пара чисел: 4 и -15.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9129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3DFAA50-C0BD-486F-AABF-05F5CD9965FC}"/>
              </a:ext>
            </a:extLst>
          </p:cNvPr>
          <p:cNvSpPr txBox="1"/>
          <p:nvPr/>
        </p:nvSpPr>
        <p:spPr>
          <a:xfrm>
            <a:off x="586410" y="298174"/>
            <a:ext cx="111517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Количество элементов можно определить с помощью «Блокнота»:    Правка -</a:t>
            </a:r>
            <a:r>
              <a:rPr lang="en-US" sz="2800" dirty="0"/>
              <a:t>&gt;</a:t>
            </a:r>
            <a:r>
              <a:rPr lang="ru-RU" sz="2800" dirty="0"/>
              <a:t> Выделить все -</a:t>
            </a:r>
            <a:r>
              <a:rPr lang="en-US" sz="2800" dirty="0"/>
              <a:t>&gt; </a:t>
            </a:r>
            <a:r>
              <a:rPr lang="ru-RU" sz="2800" dirty="0"/>
              <a:t> на строке состояния количество строк. </a:t>
            </a:r>
          </a:p>
          <a:p>
            <a:r>
              <a:rPr lang="ru-RU" sz="2800" dirty="0"/>
              <a:t>Если нижняя строка пустая, то на 1 меньше.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23EB4BD8-BEC4-4A2A-9B56-B430E74AC22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587" t="2609" r="13098" b="22029"/>
          <a:stretch/>
        </p:blipFill>
        <p:spPr>
          <a:xfrm>
            <a:off x="649358" y="1689652"/>
            <a:ext cx="8328991" cy="5168348"/>
          </a:xfrm>
          <a:prstGeom prst="rect">
            <a:avLst/>
          </a:prstGeom>
        </p:spPr>
      </p:pic>
      <p:cxnSp>
        <p:nvCxnSpPr>
          <p:cNvPr id="8" name="Прямая со стрелкой 7">
            <a:extLst>
              <a:ext uri="{FF2B5EF4-FFF2-40B4-BE49-F238E27FC236}">
                <a16:creationId xmlns:a16="http://schemas.microsoft.com/office/drawing/2014/main" id="{EE29EC39-7A39-45A7-8E3C-EA768F5C2315}"/>
              </a:ext>
            </a:extLst>
          </p:cNvPr>
          <p:cNvCxnSpPr>
            <a:cxnSpLocks/>
          </p:cNvCxnSpPr>
          <p:nvPr/>
        </p:nvCxnSpPr>
        <p:spPr>
          <a:xfrm flipH="1">
            <a:off x="5319132" y="1510748"/>
            <a:ext cx="2085520" cy="5146530"/>
          </a:xfrm>
          <a:prstGeom prst="straightConnector1">
            <a:avLst/>
          </a:prstGeom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B1E99E42-977D-461A-9F1F-CACD77DB1F8D}"/>
              </a:ext>
            </a:extLst>
          </p:cNvPr>
          <p:cNvSpPr txBox="1"/>
          <p:nvPr/>
        </p:nvSpPr>
        <p:spPr>
          <a:xfrm>
            <a:off x="5703847" y="5784815"/>
            <a:ext cx="43216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Итого: 10 000</a:t>
            </a:r>
          </a:p>
        </p:txBody>
      </p:sp>
    </p:spTree>
    <p:extLst>
      <p:ext uri="{BB962C8B-B14F-4D97-AF65-F5344CB8AC3E}">
        <p14:creationId xmlns:p14="http://schemas.microsoft.com/office/powerpoint/2010/main" val="2860172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DCD140E-A0B4-4C00-A079-1D1E19DE21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34898"/>
            <a:ext cx="10515600" cy="615547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3200" dirty="0"/>
              <a:t>Проверка  «заканчивается на 6»:</a:t>
            </a:r>
          </a:p>
          <a:p>
            <a:pPr marL="0" indent="0">
              <a:buNone/>
            </a:pPr>
            <a:r>
              <a:rPr lang="en-US" sz="3200" dirty="0"/>
              <a:t>a[</a:t>
            </a:r>
            <a:r>
              <a:rPr lang="en-US" sz="3200" dirty="0" err="1"/>
              <a:t>i</a:t>
            </a:r>
            <a:r>
              <a:rPr lang="en-US" sz="3200" dirty="0"/>
              <a:t>] % 10 == 6</a:t>
            </a:r>
          </a:p>
          <a:p>
            <a:pPr marL="0" indent="0">
              <a:buNone/>
            </a:pPr>
            <a:r>
              <a:rPr lang="ru-RU" sz="3200" dirty="0"/>
              <a:t>Для отрицательных работает неверно!!!</a:t>
            </a:r>
            <a:endParaRPr lang="en-US" sz="3200" dirty="0"/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ru-RU" sz="3200" dirty="0"/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abs(a[</a:t>
            </a:r>
            <a:r>
              <a:rPr lang="en-US" sz="3200" dirty="0" err="1"/>
              <a:t>i</a:t>
            </a:r>
            <a:r>
              <a:rPr lang="en-US" sz="3200" dirty="0"/>
              <a:t>] % 10) == 6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9060D75-3224-48A7-9E40-F1FC1D22451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232" t="7642" r="52616" b="81058"/>
          <a:stretch/>
        </p:blipFill>
        <p:spPr>
          <a:xfrm>
            <a:off x="838198" y="1978406"/>
            <a:ext cx="11353801" cy="184324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8D05F7B9-F096-4C35-B0F8-7BD3913E095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232" t="34782" r="39634" b="53984"/>
          <a:stretch/>
        </p:blipFill>
        <p:spPr>
          <a:xfrm>
            <a:off x="871651" y="3821655"/>
            <a:ext cx="13826339" cy="1675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6478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4B7CE82-BD4A-4A38-8E00-B0130F7CF6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8174"/>
            <a:ext cx="11237843" cy="587878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F=open('17-1.txt')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>
                <a:cs typeface="Times New Roman" panose="02020603050405020304" pitchFamily="18" charset="0"/>
              </a:rPr>
              <a:t>=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[]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k=0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=10001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range (0,10000):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a.append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(int(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F.readline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()))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F.close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range(0,9999):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if (abs(a[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])%10==6 and a[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]%3==0) or (abs(a[i+1])%10==6 and a[i+1]%3==0):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=min(a[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],a[i+1],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k+=1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k,mn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6495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664C07-92B3-4444-AC09-C70CBE375D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Статград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08022022 № 17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38AC860-BDE6-4E6E-AC67-FD03D6A102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748" y="2633871"/>
            <a:ext cx="11599779" cy="3242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35562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D1C3431-EBBF-41A2-B85A-49AB1E9E28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7991"/>
            <a:ext cx="10959548" cy="61722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F=open('17.txt')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a=[]</a:t>
            </a:r>
          </a:p>
          <a:p>
            <a:pPr marL="0" indent="0">
              <a:buNone/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k,count,s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=0,0,0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mx=0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in range (0,5542):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a.append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(int(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F.readline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()))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if a[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]%2==0: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s+=a[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count+=1</a:t>
            </a:r>
          </a:p>
          <a:p>
            <a:pPr marL="0" indent="0">
              <a:buNone/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=s/count</a:t>
            </a:r>
          </a:p>
          <a:p>
            <a:pPr marL="0" indent="0">
              <a:buNone/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F.close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range(0,5541):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if (a[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]%3==0 and a[i+1]&lt;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 or (a[i+1]%3==0 and a[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]&lt;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mx=max(a[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]+a[i+1],mx)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k+=1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k,mx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ru-RU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83486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450</Words>
  <Application>Microsoft Office PowerPoint</Application>
  <PresentationFormat>Широкоэкранный</PresentationFormat>
  <Paragraphs>50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Courier New</vt:lpstr>
      <vt:lpstr>Times New Roman</vt:lpstr>
      <vt:lpstr>Тема Office</vt:lpstr>
      <vt:lpstr>Задание № 17</vt:lpstr>
      <vt:lpstr>ege17.doc № 151 автор В. Шубинкин </vt:lpstr>
      <vt:lpstr>Презентация PowerPoint</vt:lpstr>
      <vt:lpstr>Презентация PowerPoint</vt:lpstr>
      <vt:lpstr>Презентация PowerPoint</vt:lpstr>
      <vt:lpstr>Статград 08022022 № 17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1</cp:lastModifiedBy>
  <cp:revision>5</cp:revision>
  <dcterms:created xsi:type="dcterms:W3CDTF">2022-02-18T09:13:19Z</dcterms:created>
  <dcterms:modified xsi:type="dcterms:W3CDTF">2022-02-18T09:28:01Z</dcterms:modified>
</cp:coreProperties>
</file>