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6FF44-42C2-4EC3-9B8B-C0C96C07E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9BFF07-3154-4923-976B-9370DC0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4FD74F-CA82-4881-BB5E-CD8786338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78AED5-3F8E-4048-98C1-74BFA573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C2627D-8141-41EA-A937-57048375A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4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C539B-F026-473E-8743-1A173EA1D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1B6521D-B4C7-4418-9766-82FF7B21C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41C0E5-A13E-42C0-AD18-DF92F82C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DBE3D6-9932-4606-9BF3-EBCA756C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6849A2-81D9-497A-97EF-278E3813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09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CE9BA89-1B67-470F-9CA8-BA1242FDD8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79CAF4-070B-4E21-A20A-3F4B199B2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4843F8-6992-4FD6-9F94-EDE7F57B6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9C7A25-1E3A-4F95-B68B-BB51CA6B7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81334A-B553-4392-AA21-FCB27D031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12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30F005-509D-49A6-BF76-80360AB4A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E9F90B-01B8-4783-9D6C-2B0CB930C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78BB9B-87FB-420C-A7B2-A6AF09DCB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E692EF-D6E4-4066-82C1-08276E63A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F02464-77B0-41EB-B7D2-9CDA1A1C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1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95BDC6-B3D5-427C-A738-BAA704EA4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056ACE-9C24-4442-A2C8-072583F05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EF4FFF-830A-4386-9957-F35B0E026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519DC1-F8C4-4CE4-9892-631EAF03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627D78-E83E-4EE1-A784-30B6E062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86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04261E-E033-4E8F-92DD-0A0413A62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8D8AFB-65B5-4381-991B-2BF072EAD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08B7DE1-415E-4CAE-B184-AAE5BD0BA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D0E51B-48C2-48F0-AE9C-81E0B4D5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F6DB35D-D7EE-4EA5-99FA-AC8A69850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B5F77C-9199-44E9-B807-CAAD94E45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9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E7988-063C-4432-AE82-6E9C0FE39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F29AD8-BDD0-465E-BE5A-E331F9D58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4AB23E-53AB-40ED-B8CD-3C1D91340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ABED6EF-9D54-4E21-8229-0510A8194D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9C68CD0-AAE7-4C39-838C-07F2500C3B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C854E50-173A-47F2-917A-4C10796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E874E50-34F6-4701-817E-793FED4B7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6813305-5714-4366-AAA4-71EA8376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7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28F27B-B9F7-439E-BA51-528816C2F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4DC6C31-87DF-4181-B4C0-EA3E8280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D5DB77E-D49B-4AF3-B75F-31CB8F150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A8485B7-AA11-484D-B04B-2468DA6A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86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CEBD9C1-F0D6-4898-B0D6-173185485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FBF9B45-E981-437C-A34B-8E7A2114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366795C-A459-48AE-914A-B117B1F0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98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C29068-59C6-4DF5-B374-3DBF5BEC2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02FA8B-12CD-4A7E-B17D-FA50CF03D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C779EE-1A7B-446C-A039-ACFF54C02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9FAE0C-E2F9-40A8-9B63-7597018F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C59CCA-4F0A-4CDA-80C7-64F89638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160823-5CFD-45A0-AA40-2302AA9E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78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DEE85-98E4-472C-BC5D-CFB4F21E9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8995A26-D828-4B8C-A72E-AFD1467C1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0E864A2-25D9-4E95-9648-0DAECA52D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420934-5EFB-4CA3-9840-39900875D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1D7BCD-8E2E-4ABD-A458-16B651BAA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88DF9D-67C9-4B1F-95CB-B4B63F51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11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9B6F1-CD2B-47AC-99DF-2E00E185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B24487-BB33-479D-A93F-96913BA80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BC423F-A1E3-4041-9C73-47178C020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1BE58-496A-4CED-AD72-74E4B652589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CD3101-A782-4BC9-9565-8F75C5390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81C252-F356-471B-9214-9FEB8E0A10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F0BED-8C16-4497-BB75-0EED1BE684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10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hyperlink" Target="../YandexDisk/&#1050;&#1045;&#1043;&#1069;%202021-22/&#1044;&#1086;&#1087;&#1099;/&#1056;&#1086;&#1084;&#1072;&#1085;%20&#1050;&#1086;&#1085;&#1086;&#1074;&#1072;&#1083;/15_del.py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../YandexDisk/&#1050;&#1045;&#1043;&#1069;%202021-22/&#1044;&#1086;&#1087;&#1099;/&#1056;&#1086;&#1084;&#1072;&#1085;%20&#1050;&#1086;&#1085;&#1086;&#1074;&#1072;&#1083;/15_kon&amp;.py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YandexDisk/&#1050;&#1045;&#1043;&#1069;%202021-22/&#1044;&#1086;&#1087;&#1099;/&#1056;&#1086;&#1084;&#1072;&#1085;%20&#1050;&#1086;&#1085;&#1086;&#1074;&#1072;&#1083;/15_x_y.py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../YandexDisk/&#1050;&#1045;&#1043;&#1069;%202021-22/&#1044;&#1086;&#1087;&#1099;/&#1056;&#1086;&#1084;&#1072;&#1085;%20&#1050;&#1086;&#1085;&#1086;&#1074;&#1072;&#1083;/15_otr_a.py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../YandexDisk/&#1050;&#1045;&#1043;&#1069;%202021-22/&#1044;&#1086;&#1087;&#1099;/&#1056;&#1086;&#1084;&#1072;&#1085;%20&#1050;&#1086;&#1085;&#1086;&#1074;&#1072;&#1083;/15_set_min.py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../YandexDisk/&#1050;&#1045;&#1043;&#1069;%202021-22/&#1044;&#1086;&#1087;&#1099;/&#1056;&#1086;&#1084;&#1072;&#1085;%20&#1050;&#1086;&#1085;&#1086;&#1074;&#1072;&#1083;/15_set_max.py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A763A-6317-4760-8DB0-9E51BE529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9650" y="1041400"/>
            <a:ext cx="10044223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Методика решения задания № 15 КЕГЭ на языке программирования </a:t>
            </a:r>
            <a:r>
              <a:rPr lang="ru-RU" b="1" dirty="0" err="1"/>
              <a:t>Python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E9C648-2635-4884-8A9E-75CEBA9D0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9650" y="4790758"/>
            <a:ext cx="10374630" cy="1655762"/>
          </a:xfrm>
        </p:spPr>
        <p:txBody>
          <a:bodyPr>
            <a:normAutofit/>
          </a:bodyPr>
          <a:lstStyle/>
          <a:p>
            <a:r>
              <a:rPr lang="ru-RU" sz="3600" dirty="0" err="1"/>
              <a:t>Кузуб</a:t>
            </a:r>
            <a:r>
              <a:rPr lang="ru-RU" sz="3600" dirty="0"/>
              <a:t> Юрий Павлович, АОУ СОШ 4 Динской район</a:t>
            </a:r>
          </a:p>
        </p:txBody>
      </p:sp>
    </p:spTree>
    <p:extLst>
      <p:ext uri="{BB962C8B-B14F-4D97-AF65-F5344CB8AC3E}">
        <p14:creationId xmlns:p14="http://schemas.microsoft.com/office/powerpoint/2010/main" val="120545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FB8C10F-4EA1-4ED0-B289-A84C4A0B9D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62" y="642052"/>
            <a:ext cx="11725275" cy="153352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5CD73D2-806B-4C4B-AD62-9123F8E3B8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501" y="2279355"/>
            <a:ext cx="11638997" cy="2078067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CD8C0A0-1169-4532-986B-908E505670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363" y="4357422"/>
            <a:ext cx="11661698" cy="88442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54829BF-2473-45A4-A58F-B1D6081ACF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" y="5548667"/>
            <a:ext cx="11658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9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55990D2-D8FE-4410-AA7B-594B3F905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42860"/>
            <a:ext cx="4807268" cy="58864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6677822-EDD8-40E9-B190-501FF850DC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" y="457200"/>
            <a:ext cx="9925050" cy="2971800"/>
          </a:xfrm>
          <a:prstGeom prst="rect">
            <a:avLst/>
          </a:prstGeom>
        </p:spPr>
      </p:pic>
      <p:pic>
        <p:nvPicPr>
          <p:cNvPr id="4" name="Рисунок 3">
            <a:hlinkClick r:id="rId4" action="ppaction://hlinkfile"/>
            <a:extLst>
              <a:ext uri="{FF2B5EF4-FFF2-40B4-BE49-F238E27FC236}">
                <a16:creationId xmlns:a16="http://schemas.microsoft.com/office/drawing/2014/main" id="{E9AD3D6A-E536-4982-AE14-AFBA34E53C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090" y="3566160"/>
            <a:ext cx="95631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36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file"/>
            <a:extLst>
              <a:ext uri="{FF2B5EF4-FFF2-40B4-BE49-F238E27FC236}">
                <a16:creationId xmlns:a16="http://schemas.microsoft.com/office/drawing/2014/main" id="{2179E6A4-2D7F-4416-B589-950573314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5" y="3418524"/>
            <a:ext cx="9505950" cy="218122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A43A86-B9B9-4282-A9AD-DA963D47A9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458" y="567291"/>
            <a:ext cx="104489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9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5AA895-5FA4-4239-B147-371612504E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27" y="354330"/>
            <a:ext cx="10897028" cy="2768917"/>
          </a:xfrm>
          <a:prstGeom prst="rect">
            <a:avLst/>
          </a:prstGeom>
        </p:spPr>
      </p:pic>
      <p:pic>
        <p:nvPicPr>
          <p:cNvPr id="5" name="Рисунок 4">
            <a:hlinkClick r:id="rId3" action="ppaction://hlinkfile"/>
            <a:extLst>
              <a:ext uri="{FF2B5EF4-FFF2-40B4-BE49-F238E27FC236}">
                <a16:creationId xmlns:a16="http://schemas.microsoft.com/office/drawing/2014/main" id="{D879D8DD-9246-45D7-B5E3-E495BB9CDB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3263110"/>
            <a:ext cx="12192000" cy="3083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909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27E4C60-BD65-4F2A-A7B0-7A1D960674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032" y="236220"/>
            <a:ext cx="6478732" cy="65532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F5E3CED-46B9-41CC-8254-3662B98FA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444" y="759142"/>
            <a:ext cx="10688955" cy="233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2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file"/>
            <a:extLst>
              <a:ext uri="{FF2B5EF4-FFF2-40B4-BE49-F238E27FC236}">
                <a16:creationId xmlns:a16="http://schemas.microsoft.com/office/drawing/2014/main" id="{0D5EF9A5-9002-41D9-91DA-B1FDF7C95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7" y="709934"/>
            <a:ext cx="11287125" cy="574357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E93D6C1-2B0E-4EF7-A0E3-798791009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4464" y="709934"/>
            <a:ext cx="5019675" cy="552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092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92A5D7-6E54-4AEA-9E81-AD9924CF5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889" y="195373"/>
            <a:ext cx="9260958" cy="1973363"/>
          </a:xfrm>
          <a:prstGeom prst="rect">
            <a:avLst/>
          </a:prstGeom>
        </p:spPr>
      </p:pic>
      <p:pic>
        <p:nvPicPr>
          <p:cNvPr id="6" name="Рисунок 5">
            <a:hlinkClick r:id="rId3" action="ppaction://hlinkfile"/>
            <a:extLst>
              <a:ext uri="{FF2B5EF4-FFF2-40B4-BE49-F238E27FC236}">
                <a16:creationId xmlns:a16="http://schemas.microsoft.com/office/drawing/2014/main" id="{F6426C06-12D6-48DA-9850-997D18246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856" y="2373093"/>
            <a:ext cx="11894288" cy="399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32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25FB4AE-4E91-4E36-8D52-6449ED52B4FB}"/>
              </a:ext>
            </a:extLst>
          </p:cNvPr>
          <p:cNvSpPr/>
          <p:nvPr/>
        </p:nvSpPr>
        <p:spPr>
          <a:xfrm>
            <a:off x="499731" y="318723"/>
            <a:ext cx="11089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Элементами множеств А, P, Q являются натуральные числа, причём P = {2, 4, 6, 8, 10, 12, 14, 16, 18, 20}, Q = {3, 6, 9, 12, 15, 18, 21, 24, 27, 30}. Известно, что выражение</a:t>
            </a:r>
          </a:p>
          <a:p>
            <a:pPr algn="ctr"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(x </a:t>
            </a:r>
            <a:r>
              <a:rPr lang="ru-RU" i="1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A) → (x </a:t>
            </a:r>
            <a:r>
              <a:rPr lang="ru-RU" i="1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P) ) </a:t>
            </a:r>
            <a:r>
              <a:rPr lang="ru-RU" i="1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∧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(x </a:t>
            </a:r>
            <a:r>
              <a:rPr lang="ru-RU" i="1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Q) → ¬(x </a:t>
            </a:r>
            <a:r>
              <a:rPr lang="ru-RU" i="1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∈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A) )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истинно (то есть принимает значение 1) при любом значении переменной х. Определите наибольшее возможное количество элементов в множестве A.</a:t>
            </a:r>
          </a:p>
        </p:txBody>
      </p:sp>
      <p:pic>
        <p:nvPicPr>
          <p:cNvPr id="6" name="Рисунок 5">
            <a:hlinkClick r:id="rId2" action="ppaction://hlinkfile"/>
            <a:extLst>
              <a:ext uri="{FF2B5EF4-FFF2-40B4-BE49-F238E27FC236}">
                <a16:creationId xmlns:a16="http://schemas.microsoft.com/office/drawing/2014/main" id="{E54F7B50-8010-494B-B3BD-2AE919483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623" y="2179351"/>
            <a:ext cx="11610754" cy="365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1011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131</Words>
  <Application>Microsoft Office PowerPoint</Application>
  <PresentationFormat>Широкоэкранный</PresentationFormat>
  <Paragraphs>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Тема Office</vt:lpstr>
      <vt:lpstr>Методика решения задания № 15 КЕГЭ на языке программирования Python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решения задания № 15 КЕГЭ на языке программирования Python</dc:title>
  <dc:creator>ЕГЭ19_2</dc:creator>
  <cp:lastModifiedBy>ППЭ203_1</cp:lastModifiedBy>
  <cp:revision>24</cp:revision>
  <dcterms:created xsi:type="dcterms:W3CDTF">2022-02-17T17:28:09Z</dcterms:created>
  <dcterms:modified xsi:type="dcterms:W3CDTF">2022-02-18T09:49:36Z</dcterms:modified>
</cp:coreProperties>
</file>